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7" r:id="rId3"/>
    <p:sldId id="368" r:id="rId4"/>
    <p:sldId id="369" r:id="rId5"/>
    <p:sldId id="363" r:id="rId6"/>
    <p:sldId id="364" r:id="rId7"/>
    <p:sldId id="365" r:id="rId8"/>
    <p:sldId id="366" r:id="rId9"/>
    <p:sldId id="311" r:id="rId10"/>
    <p:sldId id="360" r:id="rId11"/>
    <p:sldId id="361" r:id="rId12"/>
    <p:sldId id="312" r:id="rId13"/>
    <p:sldId id="36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1EC9B205-C1C4-4447-B448-DEDD6FCE8EFF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898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8A0152D-33F5-48B9-981D-15D08038B5FE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2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7500EB-3841-4A49-B624-E9096357D2AE}" type="slidenum">
              <a:rPr lang="en-US" altLang="en-US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hrisG5:Users:christopher:Documents:Chris%20JOBS:1%20|%20IN%20PROGRESS:PA8037_JMSB%20Identity:%20FINAL%20DESIGN:NEW-JMSB-Powerpoint:NEW-JMSB-Powerpoint-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risG5:Users:christopher:Documents:Chris JOBS:1 | IN PROGRESS:PA8037_JMSB Identity: FINAL DESIGN:NEW-JMSB-Powerpoint:NEW-JMSB-Powerpoint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6400800" cy="914400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7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F6507-8545-4294-919F-3BA1C0320B26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8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6E111-2870-4B1F-8AD1-061469310CD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23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FFA20-82E3-426A-99C6-823EDEA7787C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51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5B031-3295-496F-B7DC-DD9E73EE398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45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5B782-31C8-493F-9683-10C7239F19B3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48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FD775-9D04-4B8D-AB11-41E4CB92A9F4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56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0A815-1469-4511-89A4-AECB463803FE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59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C4B21-654F-47CE-94C8-3ABEEBE89903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8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81B98-14F4-4A08-8B20-9A99FE67D764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86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D1AE8-B5AC-47F2-B154-2263B2401FFD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83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hrisG5:Users:christopher:Documents:Chris%20JOBS:1%20|%20IN%20PROGRESS:PA8037_JMSB%20Identity:%20FINAL%20DESIGN:NEW-JMSB-Powerpoint:NEW-JMSB-Powerpoint-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hrisG5:Users:christopher:Documents:Chris JOBS:1 | IN PROGRESS:PA8037_JMSB Identity: FINAL DESIGN:NEW-JMSB-Powerpoint:NEW-JMSB-Powerpoint-2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3A92961-D7D9-47C8-8BD5-96C70FCFB14C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oncordia.ca/jmsb/programs/undergraduate/bachelor/majors/business-technology-management/cours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iaqoAGEhi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2060575"/>
            <a:ext cx="7848600" cy="2362200"/>
          </a:xfrm>
        </p:spPr>
        <p:txBody>
          <a:bodyPr/>
          <a:lstStyle/>
          <a:p>
            <a:r>
              <a:rPr lang="en-US" altLang="en-US" dirty="0" smtClean="0"/>
              <a:t>COMM 226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Careers in</a:t>
            </a:r>
            <a:br>
              <a:rPr lang="en-US" altLang="en-US" dirty="0" smtClean="0"/>
            </a:br>
            <a:r>
              <a:rPr lang="en-US" altLang="en-US" dirty="0" smtClean="0"/>
              <a:t>Business Technology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714875"/>
            <a:ext cx="8077200" cy="1219200"/>
          </a:xfrm>
        </p:spPr>
        <p:txBody>
          <a:bodyPr/>
          <a:lstStyle/>
          <a:p>
            <a:r>
              <a:rPr lang="en-US" altLang="en-US" sz="2400" b="1" smtClean="0"/>
              <a:t>Chitu </a:t>
            </a:r>
            <a:r>
              <a:rPr lang="en-US" altLang="en-US" sz="2400" b="1" dirty="0" smtClean="0"/>
              <a:t>Okoli</a:t>
            </a:r>
          </a:p>
          <a:p>
            <a:r>
              <a:rPr lang="en-CA" altLang="en-US" sz="1800" dirty="0"/>
              <a:t>Associate Professor in Business Technology Management</a:t>
            </a:r>
          </a:p>
          <a:p>
            <a:r>
              <a:rPr lang="en-CA" altLang="en-US" sz="1800" dirty="0"/>
              <a:t>John Molson School of Business, Concordia University, Montréal</a:t>
            </a:r>
            <a:endParaRPr lang="en-US" altLang="en-US" sz="1800" dirty="0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010400" y="62865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D4DC9C-1E42-4B02-A23E-723E375502F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9099" y="116633"/>
            <a:ext cx="575134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31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14400"/>
          </a:xfrm>
        </p:spPr>
        <p:txBody>
          <a:bodyPr/>
          <a:lstStyle/>
          <a:p>
            <a:r>
              <a:rPr lang="en-CA" dirty="0" smtClean="0"/>
              <a:t>What kind of person could be good at BTM</a:t>
            </a:r>
            <a:r>
              <a:rPr lang="fr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383" y="1196752"/>
            <a:ext cx="7772400" cy="4114800"/>
          </a:xfrm>
        </p:spPr>
        <p:txBody>
          <a:bodyPr/>
          <a:lstStyle/>
          <a:p>
            <a:r>
              <a:rPr lang="en-CA" sz="2400" dirty="0" smtClean="0"/>
              <a:t>You have to enjoy using IT and learning how to use new IT</a:t>
            </a:r>
          </a:p>
          <a:p>
            <a:pPr lvl="1"/>
            <a:r>
              <a:rPr lang="en-CA" sz="2000" dirty="0" smtClean="0"/>
              <a:t>Your job never gets boring and routine</a:t>
            </a:r>
          </a:p>
          <a:p>
            <a:pPr lvl="1"/>
            <a:r>
              <a:rPr lang="en-CA" sz="2000" dirty="0" smtClean="0"/>
              <a:t>You’re always learning and expanding your skills</a:t>
            </a:r>
          </a:p>
          <a:p>
            <a:r>
              <a:rPr lang="en-CA" sz="2400" dirty="0" smtClean="0"/>
              <a:t>You have to enjoy the challenge of helping people solve their problems</a:t>
            </a:r>
          </a:p>
          <a:p>
            <a:pPr lvl="1"/>
            <a:r>
              <a:rPr lang="en-CA" sz="2000" dirty="0" smtClean="0"/>
              <a:t>It’s not about the technology; it’s about the people</a:t>
            </a:r>
          </a:p>
          <a:p>
            <a:pPr lvl="1"/>
            <a:r>
              <a:rPr lang="en-CA" sz="2000" dirty="0" smtClean="0"/>
              <a:t>You’re the kind of person that doesn’t rest until you’ve </a:t>
            </a:r>
            <a:r>
              <a:rPr lang="en-CA" sz="2000" dirty="0" smtClean="0"/>
              <a:t>solved the </a:t>
            </a:r>
            <a:r>
              <a:rPr lang="en-CA" sz="2000" dirty="0" smtClean="0"/>
              <a:t>puzzle</a:t>
            </a:r>
          </a:p>
          <a:p>
            <a:pPr lvl="1"/>
            <a:r>
              <a:rPr lang="en-CA" sz="2000" dirty="0" smtClean="0"/>
              <a:t>BTM isn’t just about business—it’s about healthcare, government, education, non-profits—any and every kind of organization</a:t>
            </a:r>
          </a:p>
          <a:p>
            <a:pPr lvl="1"/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3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9099" y="116633"/>
            <a:ext cx="575134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JMSB BTM Major and Minor</a:t>
            </a:r>
            <a:endParaRPr lang="en-CA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23728" y="1207479"/>
            <a:ext cx="4680520" cy="40005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110" y="5413865"/>
            <a:ext cx="666750" cy="809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83768" y="5534472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b="1" dirty="0" smtClean="0"/>
              <a:t>BTM Minor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27875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196752"/>
          </a:xfrm>
        </p:spPr>
        <p:txBody>
          <a:bodyPr/>
          <a:lstStyle/>
          <a:p>
            <a:r>
              <a:rPr lang="en-CA" dirty="0" smtClean="0"/>
              <a:t>Pure commerce vs.</a:t>
            </a:r>
            <a:br>
              <a:rPr lang="en-CA" dirty="0" smtClean="0"/>
            </a:br>
            <a:r>
              <a:rPr lang="en-CA" dirty="0" smtClean="0"/>
              <a:t>Conscientious commerce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4395192"/>
          </a:xfrm>
        </p:spPr>
        <p:txBody>
          <a:bodyPr/>
          <a:lstStyle/>
          <a:p>
            <a:r>
              <a:rPr lang="en-CA" dirty="0" smtClean="0"/>
              <a:t>Pure commerce</a:t>
            </a:r>
          </a:p>
          <a:p>
            <a:pPr lvl="1"/>
            <a:r>
              <a:rPr lang="en-CA" dirty="0" smtClean="0"/>
              <a:t>Buy low, sell high, leave ’</a:t>
            </a:r>
            <a:r>
              <a:rPr lang="en-CA" dirty="0" err="1" smtClean="0"/>
              <a:t>em</a:t>
            </a:r>
            <a:r>
              <a:rPr lang="en-CA" dirty="0" smtClean="0"/>
              <a:t> dry</a:t>
            </a:r>
          </a:p>
          <a:p>
            <a:r>
              <a:rPr lang="en-CA" dirty="0" smtClean="0"/>
              <a:t>Conscientious commerce</a:t>
            </a:r>
          </a:p>
          <a:p>
            <a:pPr lvl="1"/>
            <a:r>
              <a:rPr lang="en-CA" dirty="0" smtClean="0"/>
              <a:t>It’s all about creating value for people</a:t>
            </a:r>
          </a:p>
          <a:p>
            <a:pPr lvl="1"/>
            <a:r>
              <a:rPr lang="en-CA" dirty="0" smtClean="0"/>
              <a:t>Every transaction must be a good deal for the other person</a:t>
            </a:r>
          </a:p>
          <a:p>
            <a:pPr lvl="1"/>
            <a:r>
              <a:rPr lang="en-CA" dirty="0" smtClean="0"/>
              <a:t>You’d rather be cheated than to cheat anyone</a:t>
            </a:r>
          </a:p>
          <a:p>
            <a:pPr lvl="1"/>
            <a:r>
              <a:rPr lang="en-CA" b="1" dirty="0" smtClean="0"/>
              <a:t>We need to take care of our conscience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5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052736"/>
          </a:xfrm>
        </p:spPr>
        <p:txBody>
          <a:bodyPr/>
          <a:lstStyle/>
          <a:p>
            <a:r>
              <a:rPr lang="en-CA" dirty="0" smtClean="0"/>
              <a:t>Conscientious commerce:</a:t>
            </a:r>
            <a:br>
              <a:rPr lang="en-CA" dirty="0" smtClean="0"/>
            </a:br>
            <a:r>
              <a:rPr lang="en-CA" dirty="0" smtClean="0"/>
              <a:t>People are more valuable than money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CA" sz="2800" dirty="0" smtClean="0"/>
              <a:t>We should </a:t>
            </a:r>
            <a:r>
              <a:rPr lang="en-CA" sz="2800" dirty="0"/>
              <a:t>treat other people how </a:t>
            </a:r>
            <a:r>
              <a:rPr lang="en-CA" sz="2800" dirty="0" smtClean="0"/>
              <a:t>we would </a:t>
            </a:r>
            <a:r>
              <a:rPr lang="en-CA" sz="2800" dirty="0"/>
              <a:t>like to be treated if </a:t>
            </a:r>
            <a:r>
              <a:rPr lang="en-CA" sz="2800" dirty="0" smtClean="0"/>
              <a:t>we were </a:t>
            </a:r>
            <a:r>
              <a:rPr lang="en-CA" sz="2800" dirty="0"/>
              <a:t>in their shoes</a:t>
            </a:r>
          </a:p>
          <a:p>
            <a:r>
              <a:rPr lang="en-CA" sz="2800" dirty="0" smtClean="0"/>
              <a:t>The </a:t>
            </a:r>
            <a:r>
              <a:rPr lang="en-CA" sz="2800" dirty="0"/>
              <a:t>greatest person is the one who helps the most people</a:t>
            </a:r>
          </a:p>
          <a:p>
            <a:r>
              <a:rPr lang="en-CA" sz="2800" dirty="0" smtClean="0"/>
              <a:t>Helping </a:t>
            </a:r>
            <a:r>
              <a:rPr lang="en-CA" sz="2800" dirty="0"/>
              <a:t>people is valuable. Money is only a tool for helping people; it should never replace people's worth.</a:t>
            </a:r>
          </a:p>
          <a:p>
            <a:r>
              <a:rPr lang="en-CA" sz="2800" b="1" dirty="0" smtClean="0"/>
              <a:t>We need to take </a:t>
            </a:r>
            <a:r>
              <a:rPr lang="en-CA" sz="2800" b="1" dirty="0"/>
              <a:t>care of our conscience</a:t>
            </a:r>
          </a:p>
          <a:p>
            <a:endParaRPr lang="fr-CA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0"/>
            <a:ext cx="8105554" cy="1052736"/>
          </a:xfrm>
        </p:spPr>
        <p:txBody>
          <a:bodyPr/>
          <a:lstStyle/>
          <a:p>
            <a:r>
              <a:rPr lang="en-CA" sz="2800" dirty="0" smtClean="0"/>
              <a:t>Conscientious commerce:</a:t>
            </a:r>
            <a:br>
              <a:rPr lang="en-CA" sz="2800" dirty="0" smtClean="0"/>
            </a:br>
            <a:r>
              <a:rPr lang="en-CA" sz="2800" dirty="0" smtClean="0"/>
              <a:t>Employees are more valuable than customers</a:t>
            </a:r>
            <a:endParaRPr lang="fr-CA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CA" sz="2400" dirty="0" smtClean="0"/>
              <a:t>Our fellow employees are the real people we deal with every day and long term; customers are primarily means to an end.</a:t>
            </a:r>
          </a:p>
          <a:p>
            <a:r>
              <a:rPr lang="en-CA" sz="2400" dirty="0" smtClean="0"/>
              <a:t>Taking </a:t>
            </a:r>
            <a:r>
              <a:rPr lang="en-CA" sz="2400" dirty="0"/>
              <a:t>proper care of employees will make them happy, and </a:t>
            </a:r>
            <a:r>
              <a:rPr lang="en-CA" sz="2400" dirty="0" smtClean="0"/>
              <a:t>this will </a:t>
            </a:r>
            <a:r>
              <a:rPr lang="en-CA" sz="2400" dirty="0"/>
              <a:t>make customers happy, too.</a:t>
            </a:r>
          </a:p>
          <a:p>
            <a:r>
              <a:rPr lang="en-CA" sz="2400" dirty="0" smtClean="0"/>
              <a:t>Organizational profitability should primarily be a </a:t>
            </a:r>
            <a:r>
              <a:rPr lang="en-CA" sz="2400" dirty="0"/>
              <a:t>means to give employees a good livelihood.</a:t>
            </a:r>
          </a:p>
          <a:p>
            <a:r>
              <a:rPr lang="en-CA" sz="2400" dirty="0" smtClean="0"/>
              <a:t>Sacrificing </a:t>
            </a:r>
            <a:r>
              <a:rPr lang="en-CA" sz="2400" dirty="0"/>
              <a:t>employees for the sake of customers is driven by the love of money. It replaces happy employees with more money.</a:t>
            </a:r>
          </a:p>
          <a:p>
            <a:r>
              <a:rPr lang="en-CA" sz="2400" b="1" dirty="0" smtClean="0"/>
              <a:t>We need to take </a:t>
            </a:r>
            <a:r>
              <a:rPr lang="en-CA" sz="2400" b="1" dirty="0"/>
              <a:t>care of our conscience</a:t>
            </a:r>
          </a:p>
          <a:p>
            <a:endParaRPr lang="fr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4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268760"/>
          </a:xfrm>
        </p:spPr>
        <p:txBody>
          <a:bodyPr/>
          <a:lstStyle/>
          <a:p>
            <a:r>
              <a:rPr lang="en-CA" dirty="0" smtClean="0"/>
              <a:t>Stupid career advice: </a:t>
            </a:r>
            <a:br>
              <a:rPr lang="en-CA" dirty="0" smtClean="0"/>
            </a:br>
            <a:r>
              <a:rPr lang="en-CA" dirty="0" smtClean="0"/>
              <a:t>Two opposite extremes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“Follow your heart; just do what you love.”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“Pick something that will make you a lot of money; you’ll learn to love it eventually. Even if you don’t, </a:t>
            </a:r>
            <a:r>
              <a:rPr lang="en-CA" dirty="0" smtClean="0"/>
              <a:t>then you </a:t>
            </a:r>
            <a:r>
              <a:rPr lang="en-CA" dirty="0" smtClean="0"/>
              <a:t>can do what you love when you retire early.”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124744"/>
          </a:xfrm>
        </p:spPr>
        <p:txBody>
          <a:bodyPr/>
          <a:lstStyle/>
          <a:p>
            <a:r>
              <a:rPr lang="en-CA" dirty="0" smtClean="0"/>
              <a:t>Stupid career advice #1:</a:t>
            </a:r>
            <a:br>
              <a:rPr lang="en-CA" dirty="0" smtClean="0"/>
            </a:br>
            <a:r>
              <a:rPr lang="en-CA" dirty="0" smtClean="0"/>
              <a:t>“Just do what you love”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728" y="1412776"/>
            <a:ext cx="8073735" cy="4114800"/>
          </a:xfrm>
        </p:spPr>
        <p:txBody>
          <a:bodyPr/>
          <a:lstStyle/>
          <a:p>
            <a:r>
              <a:rPr lang="en-CA" dirty="0" smtClean="0"/>
              <a:t>Fundamentally selfish</a:t>
            </a:r>
          </a:p>
          <a:p>
            <a:pPr lvl="1"/>
            <a:r>
              <a:rPr lang="en-CA" dirty="0" smtClean="0"/>
              <a:t>You only care about what you love, not what other people need</a:t>
            </a:r>
          </a:p>
          <a:p>
            <a:r>
              <a:rPr lang="en-CA" dirty="0" smtClean="0"/>
              <a:t>Blind and foolish</a:t>
            </a:r>
          </a:p>
          <a:p>
            <a:pPr lvl="1"/>
            <a:r>
              <a:rPr lang="en-CA" dirty="0" smtClean="0"/>
              <a:t>A long train of artists, humanity students, and even PhD scientists have been burnt by this idealistic perspective</a:t>
            </a:r>
          </a:p>
          <a:p>
            <a:pPr lvl="1"/>
            <a:r>
              <a:rPr lang="en-CA" dirty="0" smtClean="0"/>
              <a:t>Art, humanities and science all have value, but it is unwise to pursue them for their own </a:t>
            </a:r>
            <a:r>
              <a:rPr lang="en-CA" dirty="0" smtClean="0"/>
              <a:t>sake: focus on other people’s needs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71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124744"/>
          </a:xfrm>
        </p:spPr>
        <p:txBody>
          <a:bodyPr/>
          <a:lstStyle/>
          <a:p>
            <a:r>
              <a:rPr lang="en-CA" dirty="0" smtClean="0"/>
              <a:t>Stupid career advice #2:</a:t>
            </a:r>
            <a:br>
              <a:rPr lang="en-CA" dirty="0" smtClean="0"/>
            </a:br>
            <a:r>
              <a:rPr lang="en-CA" dirty="0" smtClean="0"/>
              <a:t>“Just go after the money”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114800"/>
          </a:xfrm>
        </p:spPr>
        <p:txBody>
          <a:bodyPr/>
          <a:lstStyle/>
          <a:p>
            <a:r>
              <a:rPr lang="en-CA" dirty="0" smtClean="0"/>
              <a:t>Fundamentally dehumanizing</a:t>
            </a:r>
          </a:p>
          <a:p>
            <a:pPr lvl="1"/>
            <a:r>
              <a:rPr lang="en-CA" dirty="0" smtClean="0"/>
              <a:t>You dehumanize yourself into a money machine</a:t>
            </a:r>
          </a:p>
          <a:p>
            <a:pPr lvl="1"/>
            <a:r>
              <a:rPr lang="en-CA" dirty="0" smtClean="0"/>
              <a:t>You dehumanize other people as money makers for you</a:t>
            </a:r>
          </a:p>
          <a:p>
            <a:r>
              <a:rPr lang="en-CA" dirty="0" smtClean="0"/>
              <a:t>Empty and unfulfilling</a:t>
            </a:r>
          </a:p>
          <a:p>
            <a:pPr lvl="1"/>
            <a:r>
              <a:rPr lang="en-CA" dirty="0" smtClean="0"/>
              <a:t>You might make money, but you will never be satisfied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balanced career advice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258816"/>
          </a:xfrm>
        </p:spPr>
        <p:txBody>
          <a:bodyPr/>
          <a:lstStyle/>
          <a:p>
            <a:r>
              <a:rPr lang="en-CA" sz="2800" dirty="0" smtClean="0"/>
              <a:t>Do something that </a:t>
            </a:r>
            <a:r>
              <a:rPr lang="en-CA" sz="2800" b="1" dirty="0" smtClean="0"/>
              <a:t>you enjoy</a:t>
            </a:r>
          </a:p>
          <a:p>
            <a:pPr lvl="1"/>
            <a:r>
              <a:rPr lang="en-CA" sz="2400" dirty="0" smtClean="0"/>
              <a:t>You don’t have to love it, but you have to at least enjoy it</a:t>
            </a:r>
          </a:p>
          <a:p>
            <a:pPr lvl="1"/>
            <a:r>
              <a:rPr lang="en-CA" sz="2400" dirty="0" smtClean="0"/>
              <a:t>If you start out enjoying it, you will </a:t>
            </a:r>
            <a:r>
              <a:rPr lang="en-CA" sz="2400" dirty="0" smtClean="0"/>
              <a:t>likely grow </a:t>
            </a:r>
            <a:r>
              <a:rPr lang="en-CA" sz="2400" dirty="0" smtClean="0"/>
              <a:t>to love </a:t>
            </a:r>
            <a:r>
              <a:rPr lang="en-CA" sz="2400" dirty="0" smtClean="0"/>
              <a:t>it</a:t>
            </a:r>
          </a:p>
          <a:p>
            <a:pPr lvl="1"/>
            <a:r>
              <a:rPr lang="en-CA" sz="2400" dirty="0" smtClean="0"/>
              <a:t>If you enjoy it, you can likely become good at it</a:t>
            </a:r>
            <a:endParaRPr lang="en-CA" sz="2400" dirty="0" smtClean="0"/>
          </a:p>
          <a:p>
            <a:r>
              <a:rPr lang="en-CA" sz="2800" dirty="0" smtClean="0"/>
              <a:t>Do something that </a:t>
            </a:r>
            <a:r>
              <a:rPr lang="en-CA" sz="2800" b="1" dirty="0" smtClean="0"/>
              <a:t>other people consider valuable</a:t>
            </a:r>
          </a:p>
          <a:p>
            <a:pPr lvl="1"/>
            <a:r>
              <a:rPr lang="en-CA" sz="2400" dirty="0" smtClean="0"/>
              <a:t>This makes you focused on helping other people, not just yourself</a:t>
            </a:r>
          </a:p>
          <a:p>
            <a:pPr lvl="1"/>
            <a:r>
              <a:rPr lang="en-CA" sz="2400" dirty="0" smtClean="0"/>
              <a:t>If others find it valuable, then they’ll be willing to pay you to do good work</a:t>
            </a:r>
          </a:p>
          <a:p>
            <a:pPr lvl="1"/>
            <a:r>
              <a:rPr lang="en-CA" sz="2400" dirty="0" smtClean="0"/>
              <a:t>It has to be sufficiently valuable to earn you a living—you don’t have to get rich, but you need to earn a living</a:t>
            </a:r>
          </a:p>
          <a:p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2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796" y="260648"/>
            <a:ext cx="7772400" cy="576064"/>
          </a:xfrm>
        </p:spPr>
        <p:txBody>
          <a:bodyPr/>
          <a:lstStyle/>
          <a:p>
            <a:r>
              <a:rPr lang="en-CA" sz="2800" dirty="0" smtClean="0"/>
              <a:t>What does a typical BTM job look like?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6FFA20-82E3-426A-99C6-823EDEA7787C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268760"/>
            <a:ext cx="5630778" cy="41148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267744" y="5879068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hlinkClick r:id="rId3"/>
              </a:rPr>
              <a:t>http://</a:t>
            </a:r>
            <a:r>
              <a:rPr lang="fr-CA" dirty="0" smtClean="0">
                <a:hlinkClick r:id="rId3"/>
              </a:rPr>
              <a:t>youtu.be/yiaqoAGEhi8</a:t>
            </a:r>
            <a:r>
              <a:rPr lang="fr-CA" dirty="0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27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MSB">
  <a:themeElements>
    <a:clrScheme name="JMSB">
      <a:dk1>
        <a:srgbClr val="5C1F00"/>
      </a:dk1>
      <a:lt1>
        <a:srgbClr val="800000"/>
      </a:lt1>
      <a:dk2>
        <a:srgbClr val="FFFFFF"/>
      </a:dk2>
      <a:lt2>
        <a:srgbClr val="DFD293"/>
      </a:lt2>
      <a:accent1>
        <a:srgbClr val="BE7960"/>
      </a:accent1>
      <a:accent2>
        <a:srgbClr val="CC330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CC3300"/>
      </a:hlink>
      <a:folHlink>
        <a:srgbClr val="D3A219"/>
      </a:folHlink>
    </a:clrScheme>
    <a:fontScheme name="Blank Presentation">
      <a:majorFont>
        <a:latin typeface="Gill Sans MT Pro Bold"/>
        <a:ea typeface="ＭＳ Ｐゴシック"/>
        <a:cs typeface=""/>
      </a:majorFont>
      <a:minorFont>
        <a:latin typeface="Gill Sans MT Pro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JMSB</Template>
  <TotalTime>3994</TotalTime>
  <Words>615</Words>
  <Application>Microsoft Office PowerPoint</Application>
  <PresentationFormat>Affichage à l'écran (4:3)</PresentationFormat>
  <Paragraphs>73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Gill Sans MT Pro Bold</vt:lpstr>
      <vt:lpstr>Gill Sans MT Pro Book</vt:lpstr>
      <vt:lpstr>Times New Roman</vt:lpstr>
      <vt:lpstr>JMSB</vt:lpstr>
      <vt:lpstr>COMM 226  Careers in Business Technology Management</vt:lpstr>
      <vt:lpstr>Pure commerce vs. Conscientious commerce</vt:lpstr>
      <vt:lpstr>Conscientious commerce: People are more valuable than money</vt:lpstr>
      <vt:lpstr>Conscientious commerce: Employees are more valuable than customers</vt:lpstr>
      <vt:lpstr>Stupid career advice:  Two opposite extremes</vt:lpstr>
      <vt:lpstr>Stupid career advice #1: “Just do what you love”</vt:lpstr>
      <vt:lpstr>Stupid career advice #2: “Just go after the money”</vt:lpstr>
      <vt:lpstr>More balanced career advice</vt:lpstr>
      <vt:lpstr>What does a typical BTM job look like?</vt:lpstr>
      <vt:lpstr>Présentation PowerPoint</vt:lpstr>
      <vt:lpstr>What kind of person could be good at BTM?</vt:lpstr>
      <vt:lpstr>Présentation PowerPoint</vt:lpstr>
      <vt:lpstr>JMSB BTM Major and Minor</vt:lpstr>
    </vt:vector>
  </TitlesOfParts>
  <Company>wsu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vandeventer</dc:creator>
  <cp:lastModifiedBy>Chitu Okoli</cp:lastModifiedBy>
  <cp:revision>111</cp:revision>
  <cp:lastPrinted>1601-01-01T00:00:00Z</cp:lastPrinted>
  <dcterms:created xsi:type="dcterms:W3CDTF">2002-08-01T23:18:42Z</dcterms:created>
  <dcterms:modified xsi:type="dcterms:W3CDTF">2015-01-14T05:16:45Z</dcterms:modified>
</cp:coreProperties>
</file>