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6105903A-3881-47D9-8104-F1BECEC8E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89749180-0751-41B0-85F8-3A4D829996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33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CF26E-1C07-4E09-9F1B-20C3DFBE0551}" type="slidenum">
              <a:rPr lang="en-CA"/>
              <a:pPr/>
              <a:t>1</a:t>
            </a:fld>
            <a:endParaRPr lang="en-C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hrisG5:Users:christopher:Documents:Chris%20JOBS:1%20|%20IN%20PROGRESS:PA8037_JMSB%20Identity:%20FINAL%20DESIGN:NEW-JMSB-Powerpoint:NEW-JMSB-Powerpoint-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risG5:Users:christopher:Documents:Chris JOBS:1 | IN PROGRESS:PA8037_JMSB Identity: FINAL DESIGN:NEW-JMSB-Powerpoint:NEW-JMSB-Powerpoint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6400800" cy="914400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50E63-2EEB-444D-89AF-649EA2BA7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9F1BD-5BEC-4B9F-8028-FF3E0FCB2C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F2681-2FC2-47D1-B205-5F8937A7E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DA2-6AD2-4BD7-8DC6-6993EC798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10901-2C1B-460A-8A4D-431D7F9E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8E911-F5EB-4B69-B50D-C043F9632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5CC75-A89F-44CC-A5DA-439F312DF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7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AFF44-F41C-4EE3-858B-C7E2A109F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AA4B2-9E0B-432B-81A1-4DC423559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AAD24-A3D5-4B03-9874-07F080850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hrisG5:Users:christopher:Documents:Chris%20JOBS:1%20|%20IN%20PROGRESS:PA8037_JMSB%20Identity:%20FINAL%20DESIGN:NEW-JMSB-Powerpoint:NEW-JMSB-Powerpoint-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hrisG5:Users:christopher:Documents:Chris JOBS:1 | IN PROGRESS:PA8037_JMSB Identity: FINAL DESIGN:NEW-JMSB-Powerpoint:NEW-JMSB-Powerpoint-2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48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378D828-1783-4821-9FF8-E24AF6E46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reilly.com/missingmanuals/cds/wpm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checker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fr-CA" dirty="0" smtClean="0"/>
              <a:t>WordPress </a:t>
            </a:r>
            <a:r>
              <a:rPr lang="fr-CA" dirty="0" err="1" smtClean="0"/>
              <a:t>Chapter</a:t>
            </a:r>
            <a:r>
              <a:rPr lang="fr-CA" dirty="0" smtClean="0"/>
              <a:t> 12:</a:t>
            </a:r>
            <a:br>
              <a:rPr lang="fr-CA" dirty="0" smtClean="0"/>
            </a:br>
            <a:r>
              <a:rPr lang="fr-CA" smtClean="0"/>
              <a:t>Attracting</a:t>
            </a:r>
            <a:r>
              <a:rPr lang="fr-CA" dirty="0" smtClean="0"/>
              <a:t> </a:t>
            </a:r>
            <a:r>
              <a:rPr lang="fr-CA" dirty="0" smtClean="0"/>
              <a:t>a </a:t>
            </a:r>
            <a:r>
              <a:rPr lang="fr-CA" dirty="0" err="1" smtClean="0"/>
              <a:t>Crowd</a:t>
            </a:r>
            <a:endParaRPr lang="en-C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BTM 395: Internet </a:t>
            </a:r>
            <a:r>
              <a:rPr lang="fr-CA" dirty="0" err="1" smtClean="0"/>
              <a:t>Programming</a:t>
            </a:r>
            <a:endParaRPr lang="fr-CA" dirty="0" smtClean="0"/>
          </a:p>
          <a:p>
            <a:endParaRPr lang="fr-CA" dirty="0"/>
          </a:p>
          <a:p>
            <a:r>
              <a:rPr lang="en-CA" i="1" dirty="0">
                <a:hlinkClick r:id="rId3"/>
              </a:rPr>
              <a:t>WordPress: The Missing Manual</a:t>
            </a:r>
            <a:r>
              <a:rPr lang="en-CA" dirty="0"/>
              <a:t> by Matthew MacDonald. 1</a:t>
            </a:r>
            <a:r>
              <a:rPr lang="en-CA" baseline="30000" dirty="0"/>
              <a:t>st</a:t>
            </a:r>
            <a:r>
              <a:rPr lang="en-CA" dirty="0"/>
              <a:t> edition (2012) published by O’Reilly Media. ISBN-13: 978-1449309848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Encouraging your readers to </a:t>
            </a:r>
            <a:r>
              <a:rPr lang="en-CA" dirty="0" smtClean="0"/>
              <a:t>share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Sharing buttons (e-mail, Facebook, Twitter, etc.) make it easier for visitors to share your pages</a:t>
            </a:r>
          </a:p>
          <a:p>
            <a:r>
              <a:rPr lang="en-CA" dirty="0" smtClean="0"/>
              <a:t>If </a:t>
            </a:r>
            <a:r>
              <a:rPr lang="en-CA" dirty="0"/>
              <a:t>you have a Facebook page (not to be confused with a Facebook profile), you can add a </a:t>
            </a:r>
            <a:r>
              <a:rPr lang="en-CA" dirty="0" smtClean="0"/>
              <a:t>Facebook </a:t>
            </a:r>
            <a:r>
              <a:rPr lang="en-CA" dirty="0"/>
              <a:t>Like widget to your site</a:t>
            </a:r>
          </a:p>
          <a:p>
            <a:r>
              <a:rPr lang="en-CA" dirty="0"/>
              <a:t>You can use a plugin to let users rate or </a:t>
            </a:r>
            <a:r>
              <a:rPr lang="en-CA" dirty="0" smtClean="0"/>
              <a:t>“like” individual </a:t>
            </a:r>
            <a:r>
              <a:rPr lang="en-CA" dirty="0"/>
              <a:t>posts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951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14400"/>
          </a:xfrm>
        </p:spPr>
        <p:txBody>
          <a:bodyPr/>
          <a:lstStyle/>
          <a:p>
            <a:r>
              <a:rPr lang="en-CA" dirty="0" smtClean="0"/>
              <a:t>Informing </a:t>
            </a:r>
            <a:r>
              <a:rPr lang="en-CA" dirty="0"/>
              <a:t>readers and potential readers about site </a:t>
            </a:r>
            <a:r>
              <a:rPr lang="en-CA" dirty="0" smtClean="0"/>
              <a:t>updates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206680" cy="4827240"/>
          </a:xfrm>
        </p:spPr>
        <p:txBody>
          <a:bodyPr/>
          <a:lstStyle/>
          <a:p>
            <a:r>
              <a:rPr lang="en-CA" sz="2400" dirty="0"/>
              <a:t>You can let people who leave comments subscribe to follow-up comments for that post</a:t>
            </a:r>
          </a:p>
          <a:p>
            <a:r>
              <a:rPr lang="en-CA" sz="2400" dirty="0"/>
              <a:t>You can let people who leave comments subscribe to any new updates on the site</a:t>
            </a:r>
          </a:p>
          <a:p>
            <a:r>
              <a:rPr lang="en-CA" sz="2400" dirty="0"/>
              <a:t>Plugins are available to let visitors receive notifications for any new posts</a:t>
            </a:r>
          </a:p>
          <a:p>
            <a:r>
              <a:rPr lang="en-CA" sz="2400" dirty="0" smtClean="0"/>
              <a:t>You </a:t>
            </a:r>
            <a:r>
              <a:rPr lang="en-CA" sz="2400" dirty="0"/>
              <a:t>can connect your Facebook, Twitter, LinkedIn and other social media accounts to automatically create a message whenever you publish a new post</a:t>
            </a:r>
          </a:p>
          <a:p>
            <a:r>
              <a:rPr lang="en-CA" sz="2400" dirty="0" smtClean="0"/>
              <a:t>With </a:t>
            </a:r>
            <a:r>
              <a:rPr lang="en-CA" sz="2400" dirty="0"/>
              <a:t>a plugin, you can display your live Twitter feed in a sidebar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1923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 up news feeds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350696" cy="4827240"/>
          </a:xfrm>
        </p:spPr>
        <p:txBody>
          <a:bodyPr/>
          <a:lstStyle/>
          <a:p>
            <a:r>
              <a:rPr lang="en-CA" sz="2400" dirty="0"/>
              <a:t>RSS is an informal web standard for automatically announcing new posts on a website</a:t>
            </a:r>
          </a:p>
          <a:p>
            <a:r>
              <a:rPr lang="en-CA" sz="2400" dirty="0"/>
              <a:t>WordPress automatically supports feeds for:</a:t>
            </a:r>
          </a:p>
          <a:p>
            <a:pPr lvl="1"/>
            <a:r>
              <a:rPr lang="en-CA" sz="1800" dirty="0"/>
              <a:t>The entire site: http://mydomain.ca/feed</a:t>
            </a:r>
          </a:p>
          <a:p>
            <a:pPr lvl="1"/>
            <a:r>
              <a:rPr lang="en-CA" sz="1800" dirty="0"/>
              <a:t>A specific category: </a:t>
            </a:r>
            <a:r>
              <a:rPr lang="en-CA" sz="1800" dirty="0" smtClean="0"/>
              <a:t>http</a:t>
            </a:r>
            <a:r>
              <a:rPr lang="en-CA" sz="1800" dirty="0"/>
              <a:t>://mydomain.ca/category/category-name/feed</a:t>
            </a:r>
          </a:p>
          <a:p>
            <a:pPr lvl="1"/>
            <a:r>
              <a:rPr lang="en-CA" sz="1800" dirty="0"/>
              <a:t>A specific tag: </a:t>
            </a:r>
            <a:r>
              <a:rPr lang="en-CA" sz="1800" dirty="0" smtClean="0"/>
              <a:t>http</a:t>
            </a:r>
            <a:r>
              <a:rPr lang="en-CA" sz="1800" dirty="0"/>
              <a:t>://mydomain.ca/tag/tag-name/feed</a:t>
            </a:r>
          </a:p>
          <a:p>
            <a:pPr lvl="1"/>
            <a:r>
              <a:rPr lang="en-CA" sz="1800" dirty="0"/>
              <a:t>A specific author: </a:t>
            </a:r>
            <a:r>
              <a:rPr lang="en-CA" sz="1800" dirty="0" smtClean="0"/>
              <a:t>http</a:t>
            </a:r>
            <a:r>
              <a:rPr lang="en-CA" sz="1800" dirty="0"/>
              <a:t>://mydomain.ca/author/author-user-name/feed</a:t>
            </a:r>
          </a:p>
          <a:p>
            <a:pPr lvl="1"/>
            <a:r>
              <a:rPr lang="en-CA" sz="1800" dirty="0"/>
              <a:t>All comments on a post: </a:t>
            </a:r>
            <a:r>
              <a:rPr lang="en-CA" sz="1800" dirty="0" smtClean="0"/>
              <a:t>http</a:t>
            </a:r>
            <a:r>
              <a:rPr lang="en-CA" sz="1800" dirty="0"/>
              <a:t>://mydomain.ca/full-post-url/feed</a:t>
            </a:r>
          </a:p>
          <a:p>
            <a:r>
              <a:rPr lang="en-CA" sz="2400" dirty="0"/>
              <a:t>Feeds are on by default. You need to install a plugin to disable them.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02208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Search engine optimization (SEO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206680" cy="4827240"/>
          </a:xfrm>
        </p:spPr>
        <p:txBody>
          <a:bodyPr/>
          <a:lstStyle/>
          <a:p>
            <a:r>
              <a:rPr lang="en-CA" dirty="0"/>
              <a:t>SEO is all about increasing your </a:t>
            </a:r>
            <a:r>
              <a:rPr lang="en-CA" dirty="0" err="1"/>
              <a:t>findability</a:t>
            </a:r>
            <a:r>
              <a:rPr lang="en-CA" dirty="0"/>
              <a:t> when people search for related topics on the Web</a:t>
            </a:r>
          </a:p>
          <a:p>
            <a:r>
              <a:rPr lang="en-CA" dirty="0"/>
              <a:t>PageRank: Google's 1-10 ranking score (10 is best)</a:t>
            </a:r>
          </a:p>
          <a:p>
            <a:r>
              <a:rPr lang="en-CA" dirty="0"/>
              <a:t>Lots of online PageRank checkers exist (e.g.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www.prchecker.info</a:t>
            </a:r>
            <a:r>
              <a:rPr lang="en-CA" dirty="0" smtClean="0"/>
              <a:t>)</a:t>
            </a:r>
            <a:endParaRPr lang="en-CA" dirty="0"/>
          </a:p>
          <a:p>
            <a:r>
              <a:rPr lang="en-CA" dirty="0"/>
              <a:t>SEO is a major science in web </a:t>
            </a:r>
            <a:r>
              <a:rPr lang="en-CA" dirty="0" smtClean="0"/>
              <a:t>development—it is very involved</a:t>
            </a:r>
            <a:endParaRPr lang="en-CA" dirty="0"/>
          </a:p>
          <a:p>
            <a:r>
              <a:rPr lang="en-CA" dirty="0"/>
              <a:t>Easiest WordPress option: Use a plugin that takes care of many things for you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419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Site </a:t>
            </a:r>
            <a:r>
              <a:rPr lang="en-CA" dirty="0" smtClean="0"/>
              <a:t>statistics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Jetpack includes a basic but functional tool; more advanced options exist</a:t>
            </a:r>
          </a:p>
          <a:p>
            <a:r>
              <a:rPr lang="en-CA" dirty="0"/>
              <a:t>Four site stats most helpful for improving your site: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Which posts get the most views?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Who are your top referrers?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Which search engine keywords lead to your site?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Who leaves the most comments?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177340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JMSB">
      <a:dk1>
        <a:srgbClr val="5C1F00"/>
      </a:dk1>
      <a:lt1>
        <a:srgbClr val="800000"/>
      </a:lt1>
      <a:dk2>
        <a:srgbClr val="FFFFFF"/>
      </a:dk2>
      <a:lt2>
        <a:srgbClr val="DFD293"/>
      </a:lt2>
      <a:accent1>
        <a:srgbClr val="BE7960"/>
      </a:accent1>
      <a:accent2>
        <a:srgbClr val="CC330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CC3300"/>
      </a:hlink>
      <a:folHlink>
        <a:srgbClr val="D3A219"/>
      </a:folHlink>
    </a:clrScheme>
    <a:fontScheme name="Blank Presentation">
      <a:majorFont>
        <a:latin typeface="Gill Sans MT Pro Bold"/>
        <a:ea typeface="ＭＳ Ｐゴシック"/>
        <a:cs typeface=""/>
      </a:majorFont>
      <a:minorFont>
        <a:latin typeface="Gill Sans MT Pro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btm-395-cms-intro</Template>
  <TotalTime>4104</TotalTime>
  <Words>387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Gill Sans MT Pro Bold</vt:lpstr>
      <vt:lpstr>Gill Sans MT Pro Book</vt:lpstr>
      <vt:lpstr>Times New Roman</vt:lpstr>
      <vt:lpstr>Blank Presentation</vt:lpstr>
      <vt:lpstr>WordPress Chapter 12: Attracting a Crowd</vt:lpstr>
      <vt:lpstr>Encouraging your readers to share</vt:lpstr>
      <vt:lpstr>Informing readers and potential readers about site updates</vt:lpstr>
      <vt:lpstr>Set up news feeds</vt:lpstr>
      <vt:lpstr>Search engine optimization (SEO)</vt:lpstr>
      <vt:lpstr>Site statistics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Website Development</dc:title>
  <dc:creator>Chitu Okoli</dc:creator>
  <cp:lastModifiedBy>Chitu Okoli</cp:lastModifiedBy>
  <cp:revision>80</cp:revision>
  <cp:lastPrinted>2005-09-20T01:53:04Z</cp:lastPrinted>
  <dcterms:created xsi:type="dcterms:W3CDTF">2005-09-05T20:05:33Z</dcterms:created>
  <dcterms:modified xsi:type="dcterms:W3CDTF">2013-08-05T22:23:20Z</dcterms:modified>
</cp:coreProperties>
</file>