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hrisG5:Users:christopher:Documents:Chris%20JOBS:1%20|%20IN%20PROGRESS:PA8037_JMSB%20Identity:%20FINAL%20DESIGN:NEW-JMSB-Powerpoint:NEW-JMSB-Powerpoint-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risG5:Users:christopher:Documents:Chris JOBS:1 | IN PROGRESS:PA8037_JMSB Identity: FINAL DESIGN:NEW-JMSB-Powerpoint:NEW-JMSB-Powerpoint-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514600"/>
            <a:ext cx="6400800" cy="914400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733800"/>
            <a:ext cx="6400800" cy="1752600"/>
          </a:xfrm>
        </p:spPr>
        <p:txBody>
          <a:bodyPr lIns="0" tIns="0" rIns="0" bIns="0"/>
          <a:lstStyle>
            <a:lvl1pPr marL="0" indent="0">
              <a:buFontTx/>
              <a:buNone/>
              <a:defRPr sz="15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2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57D8D-5A3B-4BFD-85FB-241BC95883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40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57D8D-5A3B-4BFD-85FB-241BC95883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15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57D8D-5A3B-4BFD-85FB-241BC95883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3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57D8D-5A3B-4BFD-85FB-241BC95883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39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57D8D-5A3B-4BFD-85FB-241BC95883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200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57D8D-5A3B-4BFD-85FB-241BC95883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6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57D8D-5A3B-4BFD-85FB-241BC95883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807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57D8D-5A3B-4BFD-85FB-241BC95883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303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57D8D-5A3B-4BFD-85FB-241BC95883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43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57D8D-5A3B-4BFD-85FB-241BC95883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977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hrisG5:Users:christopher:Documents:Chris%20JOBS:1%20|%20IN%20PROGRESS:PA8037_JMSB%20Identity:%20FINAL%20DESIGN:NEW-JMSB-Powerpoint:NEW-JMSB-Powerpoint-2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hrisG5:Users:christopher:Documents:Chris JOBS:1 | IN PROGRESS:PA8037_JMSB Identity: FINAL DESIGN:NEW-JMSB-Powerpoint:NEW-JMSB-Powerpoint-2.jpg"/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latin typeface="Arial" charset="0"/>
                <a:ea typeface="ＭＳ Ｐゴシック" pitchFamily="48" charset="-128"/>
              </a:defRPr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/>
            </a:lvl1pPr>
          </a:lstStyle>
          <a:p>
            <a:fld id="{03857D8D-5A3B-4BFD-85FB-241BC95883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828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bg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bg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bg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Clean_UR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Post-Module WordPress 3-5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BTM 395: Internet </a:t>
            </a:r>
            <a:r>
              <a:rPr lang="fr-CA" dirty="0" err="1" smtClean="0"/>
              <a:t>Programming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5079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[</a:t>
            </a:r>
            <a:r>
              <a:rPr lang="fr-CA" dirty="0" err="1" smtClean="0"/>
              <a:t>Activity</a:t>
            </a:r>
            <a:r>
              <a:rPr lang="fr-CA" dirty="0" smtClean="0"/>
              <a:t>: setup comment options]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58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WordPress.com vs. WordPress.org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[Top </a:t>
            </a:r>
            <a:r>
              <a:rPr lang="fr-CA" dirty="0" err="1" smtClean="0"/>
              <a:t>Hat</a:t>
            </a:r>
            <a:r>
              <a:rPr lang="fr-CA" dirty="0" smtClean="0"/>
              <a:t> </a:t>
            </a:r>
            <a:r>
              <a:rPr lang="fr-CA" dirty="0" err="1" smtClean="0"/>
              <a:t>exercise</a:t>
            </a:r>
            <a:r>
              <a:rPr lang="fr-CA" dirty="0" smtClean="0"/>
              <a:t>]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457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Permalink</a:t>
            </a:r>
            <a:r>
              <a:rPr lang="fr-CA" dirty="0" smtClean="0"/>
              <a:t>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32238"/>
            <a:ext cx="7772400" cy="4563762"/>
          </a:xfrm>
        </p:spPr>
        <p:txBody>
          <a:bodyPr/>
          <a:lstStyle/>
          <a:p>
            <a:r>
              <a:rPr lang="fr-CA" dirty="0" smtClean="0"/>
              <a:t>[Top </a:t>
            </a:r>
            <a:r>
              <a:rPr lang="fr-CA" dirty="0" err="1" smtClean="0"/>
              <a:t>Hat</a:t>
            </a:r>
            <a:r>
              <a:rPr lang="fr-CA" dirty="0" smtClean="0"/>
              <a:t>]</a:t>
            </a:r>
          </a:p>
          <a:p>
            <a:pPr lvl="1"/>
            <a:r>
              <a:rPr lang="fr-CA" dirty="0" smtClean="0"/>
              <a:t>Go to the WP Dashboard | Settings | </a:t>
            </a:r>
            <a:r>
              <a:rPr lang="fr-CA" dirty="0" err="1" smtClean="0"/>
              <a:t>Permalinks</a:t>
            </a:r>
            <a:endParaRPr lang="fr-CA" dirty="0" smtClean="0"/>
          </a:p>
          <a:p>
            <a:pPr lvl="1"/>
            <a:r>
              <a:rPr lang="fr-CA" dirty="0" err="1" smtClean="0"/>
              <a:t>Which</a:t>
            </a:r>
            <a:r>
              <a:rPr lang="fr-CA" dirty="0" smtClean="0"/>
              <a:t> option do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like</a:t>
            </a:r>
            <a:r>
              <a:rPr lang="fr-CA" dirty="0" smtClean="0"/>
              <a:t> best?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48" y="2789924"/>
            <a:ext cx="5267325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52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Unclean</a:t>
            </a:r>
            <a:r>
              <a:rPr lang="fr-CA" dirty="0" smtClean="0"/>
              <a:t> vs. Clean </a:t>
            </a:r>
            <a:r>
              <a:rPr lang="fr-CA" dirty="0" err="1" smtClean="0"/>
              <a:t>URLs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21642"/>
            <a:ext cx="7772400" cy="774357"/>
          </a:xfrm>
        </p:spPr>
        <p:txBody>
          <a:bodyPr/>
          <a:lstStyle/>
          <a:p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en.wikipedia.org/wiki/Clean_URL</a:t>
            </a:r>
            <a:r>
              <a:rPr lang="fr-CA" dirty="0" smtClean="0"/>
              <a:t> 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470" y="1492079"/>
            <a:ext cx="82677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36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SEO-friendly (“clean”) URLs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32238"/>
            <a:ext cx="7772400" cy="4563762"/>
          </a:xfrm>
        </p:spPr>
        <p:txBody>
          <a:bodyPr/>
          <a:lstStyle/>
          <a:p>
            <a:r>
              <a:rPr lang="en-CA" sz="2800" dirty="0" smtClean="0"/>
              <a:t>More </a:t>
            </a:r>
            <a:r>
              <a:rPr lang="en-CA" sz="2800" dirty="0"/>
              <a:t>human-readable, when humans read them</a:t>
            </a:r>
          </a:p>
          <a:p>
            <a:r>
              <a:rPr lang="en-CA" sz="2800" dirty="0" smtClean="0"/>
              <a:t>Higher </a:t>
            </a:r>
            <a:r>
              <a:rPr lang="en-CA" sz="2800" dirty="0"/>
              <a:t>ranking on search engines because of keywords</a:t>
            </a:r>
          </a:p>
          <a:p>
            <a:r>
              <a:rPr lang="en-CA" sz="2800" dirty="0" smtClean="0"/>
              <a:t>Custom </a:t>
            </a:r>
            <a:r>
              <a:rPr lang="en-CA" sz="2800" dirty="0"/>
              <a:t>permalink: </a:t>
            </a:r>
            <a:r>
              <a:rPr lang="en-CA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/%category%/%</a:t>
            </a:r>
            <a:r>
              <a:rPr lang="en-CA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postname</a:t>
            </a:r>
            <a:r>
              <a:rPr lang="en-CA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CA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CA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2800" dirty="0" smtClean="0"/>
              <a:t>maximizes </a:t>
            </a:r>
            <a:r>
              <a:rPr lang="en-CA" sz="2800" dirty="0"/>
              <a:t>keywords in URL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70468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WordPress </a:t>
            </a:r>
            <a:r>
              <a:rPr lang="fr-CA" dirty="0" err="1" smtClean="0"/>
              <a:t>Missing</a:t>
            </a:r>
            <a:r>
              <a:rPr lang="fr-CA" dirty="0" smtClean="0"/>
              <a:t> </a:t>
            </a:r>
            <a:r>
              <a:rPr lang="fr-CA" dirty="0" err="1" smtClean="0"/>
              <a:t>Manual</a:t>
            </a:r>
            <a:r>
              <a:rPr lang="fr-CA" dirty="0" smtClean="0"/>
              <a:t> </a:t>
            </a:r>
            <a:r>
              <a:rPr lang="fr-CA" dirty="0" err="1" smtClean="0"/>
              <a:t>chapter</a:t>
            </a:r>
            <a:r>
              <a:rPr lang="fr-CA" dirty="0" smtClean="0"/>
              <a:t> 8:</a:t>
            </a:r>
            <a:br>
              <a:rPr lang="fr-CA" dirty="0" smtClean="0"/>
            </a:br>
            <a:r>
              <a:rPr lang="fr-CA" dirty="0" err="1" smtClean="0"/>
              <a:t>Comments</a:t>
            </a:r>
            <a:r>
              <a:rPr lang="fr-CA" dirty="0" smtClean="0"/>
              <a:t>: </a:t>
            </a:r>
            <a:r>
              <a:rPr lang="fr-CA" dirty="0" err="1" smtClean="0"/>
              <a:t>Letting</a:t>
            </a:r>
            <a:r>
              <a:rPr lang="fr-CA" dirty="0" smtClean="0"/>
              <a:t> </a:t>
            </a:r>
            <a:r>
              <a:rPr lang="fr-CA" dirty="0" err="1" smtClean="0"/>
              <a:t>Your</a:t>
            </a:r>
            <a:r>
              <a:rPr lang="fr-CA" dirty="0" smtClean="0"/>
              <a:t> </a:t>
            </a:r>
            <a:r>
              <a:rPr lang="fr-CA" dirty="0" err="1" smtClean="0"/>
              <a:t>Readers</a:t>
            </a:r>
            <a:r>
              <a:rPr lang="fr-CA" dirty="0" smtClean="0"/>
              <a:t> Talk Back</a:t>
            </a:r>
            <a:endParaRPr lang="en-CA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28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Comments</a:t>
            </a:r>
            <a:r>
              <a:rPr lang="fr-CA" dirty="0" smtClean="0"/>
              <a:t>: </a:t>
            </a:r>
            <a:r>
              <a:rPr lang="fr-CA" dirty="0" err="1" smtClean="0"/>
              <a:t>allow</a:t>
            </a:r>
            <a:r>
              <a:rPr lang="fr-CA" dirty="0" smtClean="0"/>
              <a:t> or </a:t>
            </a:r>
            <a:r>
              <a:rPr lang="fr-CA" dirty="0" err="1" smtClean="0"/>
              <a:t>forbid</a:t>
            </a:r>
            <a:r>
              <a:rPr lang="fr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Comments bring your site into Web 2.0: user interactivity</a:t>
            </a:r>
          </a:p>
          <a:p>
            <a:r>
              <a:rPr lang="en-CA" dirty="0"/>
              <a:t>Crucial for making your site </a:t>
            </a:r>
            <a:r>
              <a:rPr lang="en-CA" dirty="0" smtClean="0"/>
              <a:t>sticky</a:t>
            </a:r>
          </a:p>
          <a:p>
            <a:pPr lvl="1"/>
            <a:r>
              <a:rPr lang="fr-CA" dirty="0" smtClean="0"/>
              <a:t>Discussion </a:t>
            </a:r>
            <a:r>
              <a:rPr lang="fr-CA" dirty="0" err="1" smtClean="0"/>
              <a:t>between</a:t>
            </a:r>
            <a:r>
              <a:rPr lang="fr-CA" dirty="0" smtClean="0"/>
              <a:t> </a:t>
            </a:r>
            <a:r>
              <a:rPr lang="fr-CA" dirty="0" err="1" smtClean="0"/>
              <a:t>you</a:t>
            </a:r>
            <a:r>
              <a:rPr lang="fr-CA" dirty="0" smtClean="0"/>
              <a:t> and </a:t>
            </a:r>
            <a:r>
              <a:rPr lang="fr-CA" dirty="0" err="1" smtClean="0"/>
              <a:t>your</a:t>
            </a:r>
            <a:r>
              <a:rPr lang="fr-CA" dirty="0" smtClean="0"/>
              <a:t> </a:t>
            </a:r>
            <a:r>
              <a:rPr lang="fr-CA" dirty="0" err="1" smtClean="0"/>
              <a:t>visitors</a:t>
            </a:r>
            <a:endParaRPr lang="fr-CA" dirty="0" smtClean="0"/>
          </a:p>
          <a:p>
            <a:pPr lvl="1"/>
            <a:r>
              <a:rPr lang="fr-CA" dirty="0" err="1" smtClean="0"/>
              <a:t>Your</a:t>
            </a:r>
            <a:r>
              <a:rPr lang="fr-CA" dirty="0" smtClean="0"/>
              <a:t> </a:t>
            </a:r>
            <a:r>
              <a:rPr lang="fr-CA" dirty="0" err="1" smtClean="0"/>
              <a:t>visitors</a:t>
            </a:r>
            <a:r>
              <a:rPr lang="fr-CA" dirty="0" smtClean="0"/>
              <a:t> </a:t>
            </a:r>
            <a:r>
              <a:rPr lang="fr-CA" dirty="0" err="1" smtClean="0"/>
              <a:t>get</a:t>
            </a:r>
            <a:r>
              <a:rPr lang="fr-CA" dirty="0" smtClean="0"/>
              <a:t> to </a:t>
            </a:r>
            <a:r>
              <a:rPr lang="fr-CA" dirty="0" err="1" smtClean="0"/>
              <a:t>meet</a:t>
            </a:r>
            <a:r>
              <a:rPr lang="fr-CA" dirty="0" smtClean="0"/>
              <a:t> </a:t>
            </a:r>
            <a:r>
              <a:rPr lang="fr-CA" dirty="0" err="1" smtClean="0"/>
              <a:t>each</a:t>
            </a:r>
            <a:r>
              <a:rPr lang="fr-CA" dirty="0" smtClean="0"/>
              <a:t> </a:t>
            </a:r>
            <a:r>
              <a:rPr lang="fr-CA" dirty="0" err="1" smtClean="0"/>
              <a:t>other</a:t>
            </a:r>
            <a:endParaRPr lang="fr-CA" dirty="0" smtClean="0"/>
          </a:p>
          <a:p>
            <a:pPr lvl="1"/>
            <a:r>
              <a:rPr lang="fr-CA" dirty="0" err="1" smtClean="0"/>
              <a:t>Human</a:t>
            </a:r>
            <a:r>
              <a:rPr lang="fr-CA" dirty="0" smtClean="0"/>
              <a:t> </a:t>
            </a:r>
            <a:r>
              <a:rPr lang="fr-CA" dirty="0" err="1" smtClean="0"/>
              <a:t>relationships</a:t>
            </a:r>
            <a:r>
              <a:rPr lang="fr-CA" dirty="0" smtClean="0"/>
              <a:t> </a:t>
            </a:r>
            <a:r>
              <a:rPr lang="fr-CA" dirty="0" err="1" smtClean="0"/>
              <a:t>create</a:t>
            </a:r>
            <a:r>
              <a:rPr lang="fr-CA" dirty="0" smtClean="0"/>
              <a:t> </a:t>
            </a:r>
            <a:r>
              <a:rPr lang="fr-CA" dirty="0" err="1" smtClean="0"/>
              <a:t>attachment</a:t>
            </a:r>
            <a:r>
              <a:rPr lang="fr-CA" dirty="0" smtClean="0"/>
              <a:t> to the </a:t>
            </a:r>
            <a:r>
              <a:rPr lang="fr-CA" dirty="0" err="1" smtClean="0"/>
              <a:t>website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256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Comment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627"/>
            <a:ext cx="7772400" cy="4827373"/>
          </a:xfrm>
        </p:spPr>
        <p:txBody>
          <a:bodyPr/>
          <a:lstStyle/>
          <a:p>
            <a:r>
              <a:rPr lang="fr-CA" dirty="0" err="1" smtClean="0"/>
              <a:t>Moderation</a:t>
            </a:r>
            <a:endParaRPr lang="fr-CA" dirty="0" smtClean="0"/>
          </a:p>
          <a:p>
            <a:pPr lvl="1"/>
            <a:r>
              <a:rPr lang="fr-CA" dirty="0" err="1" smtClean="0"/>
              <a:t>Moderated</a:t>
            </a:r>
            <a:r>
              <a:rPr lang="fr-CA" dirty="0" smtClean="0"/>
              <a:t>: </a:t>
            </a:r>
            <a:r>
              <a:rPr lang="fr-CA" dirty="0" err="1" smtClean="0"/>
              <a:t>comments</a:t>
            </a:r>
            <a:r>
              <a:rPr lang="fr-CA" dirty="0" smtClean="0"/>
              <a:t> </a:t>
            </a:r>
            <a:r>
              <a:rPr lang="fr-CA" dirty="0" err="1" smtClean="0"/>
              <a:t>posted</a:t>
            </a:r>
            <a:r>
              <a:rPr lang="fr-CA" dirty="0" smtClean="0"/>
              <a:t> </a:t>
            </a:r>
            <a:r>
              <a:rPr lang="fr-CA" dirty="0" err="1" smtClean="0"/>
              <a:t>only</a:t>
            </a:r>
            <a:r>
              <a:rPr lang="fr-CA" dirty="0" smtClean="0"/>
              <a:t> if </a:t>
            </a:r>
            <a:r>
              <a:rPr lang="fr-CA" dirty="0" err="1" smtClean="0"/>
              <a:t>explicitly</a:t>
            </a:r>
            <a:r>
              <a:rPr lang="fr-CA" dirty="0" smtClean="0"/>
              <a:t> </a:t>
            </a:r>
            <a:r>
              <a:rPr lang="fr-CA" dirty="0" err="1" smtClean="0"/>
              <a:t>approved</a:t>
            </a:r>
            <a:endParaRPr lang="fr-CA" dirty="0" smtClean="0"/>
          </a:p>
          <a:p>
            <a:pPr lvl="1"/>
            <a:r>
              <a:rPr lang="fr-CA" dirty="0" err="1" smtClean="0"/>
              <a:t>Unmoderated</a:t>
            </a:r>
            <a:r>
              <a:rPr lang="fr-CA" dirty="0" smtClean="0"/>
              <a:t>: </a:t>
            </a:r>
            <a:r>
              <a:rPr lang="fr-CA" dirty="0" err="1" smtClean="0"/>
              <a:t>comments</a:t>
            </a:r>
            <a:r>
              <a:rPr lang="fr-CA" dirty="0" smtClean="0"/>
              <a:t> </a:t>
            </a:r>
            <a:r>
              <a:rPr lang="fr-CA" dirty="0" err="1" smtClean="0"/>
              <a:t>posted</a:t>
            </a:r>
            <a:r>
              <a:rPr lang="fr-CA" dirty="0" smtClean="0"/>
              <a:t> </a:t>
            </a:r>
            <a:r>
              <a:rPr lang="fr-CA" dirty="0" err="1" smtClean="0"/>
              <a:t>immediately</a:t>
            </a:r>
            <a:r>
              <a:rPr lang="fr-CA" dirty="0" smtClean="0"/>
              <a:t> on </a:t>
            </a:r>
            <a:r>
              <a:rPr lang="fr-CA" dirty="0" err="1" smtClean="0"/>
              <a:t>submission</a:t>
            </a:r>
            <a:endParaRPr lang="fr-CA" dirty="0" smtClean="0"/>
          </a:p>
          <a:p>
            <a:r>
              <a:rPr lang="fr-CA" dirty="0" smtClean="0"/>
              <a:t>Registration of </a:t>
            </a:r>
            <a:r>
              <a:rPr lang="fr-CA" dirty="0" err="1" smtClean="0"/>
              <a:t>commentators</a:t>
            </a:r>
            <a:endParaRPr lang="fr-CA" dirty="0" smtClean="0"/>
          </a:p>
          <a:p>
            <a:pPr lvl="1"/>
            <a:r>
              <a:rPr lang="fr-CA" dirty="0" smtClean="0"/>
              <a:t>Anonymous: </a:t>
            </a:r>
            <a:r>
              <a:rPr lang="fr-CA" dirty="0" err="1" smtClean="0"/>
              <a:t>Anyone</a:t>
            </a:r>
            <a:r>
              <a:rPr lang="fr-CA" dirty="0" smtClean="0"/>
              <a:t> </a:t>
            </a:r>
            <a:r>
              <a:rPr lang="fr-CA" dirty="0" err="1" smtClean="0"/>
              <a:t>can</a:t>
            </a:r>
            <a:r>
              <a:rPr lang="fr-CA" dirty="0" smtClean="0"/>
              <a:t> comment </a:t>
            </a:r>
            <a:r>
              <a:rPr lang="fr-CA" dirty="0" err="1" smtClean="0"/>
              <a:t>without</a:t>
            </a:r>
            <a:r>
              <a:rPr lang="fr-CA" dirty="0" smtClean="0"/>
              <a:t> restrictions</a:t>
            </a:r>
          </a:p>
          <a:p>
            <a:pPr lvl="1"/>
            <a:r>
              <a:rPr lang="fr-CA" dirty="0" err="1" smtClean="0"/>
              <a:t>Submit</a:t>
            </a:r>
            <a:r>
              <a:rPr lang="fr-CA" dirty="0" smtClean="0"/>
              <a:t> e-mail: </a:t>
            </a:r>
            <a:r>
              <a:rPr lang="fr-CA" dirty="0" err="1" smtClean="0"/>
              <a:t>Anyone</a:t>
            </a:r>
            <a:r>
              <a:rPr lang="fr-CA" dirty="0" smtClean="0"/>
              <a:t> </a:t>
            </a:r>
            <a:r>
              <a:rPr lang="fr-CA" dirty="0" err="1" smtClean="0"/>
              <a:t>can</a:t>
            </a:r>
            <a:r>
              <a:rPr lang="fr-CA" dirty="0" smtClean="0"/>
              <a:t> comment, but must </a:t>
            </a:r>
            <a:r>
              <a:rPr lang="fr-CA" dirty="0" err="1" smtClean="0"/>
              <a:t>submit</a:t>
            </a:r>
            <a:r>
              <a:rPr lang="fr-CA" dirty="0" smtClean="0"/>
              <a:t> </a:t>
            </a:r>
            <a:r>
              <a:rPr lang="fr-CA" dirty="0" err="1" smtClean="0"/>
              <a:t>name</a:t>
            </a:r>
            <a:r>
              <a:rPr lang="fr-CA" dirty="0" smtClean="0"/>
              <a:t> and e-mail </a:t>
            </a:r>
            <a:r>
              <a:rPr lang="fr-CA" dirty="0" err="1" smtClean="0"/>
              <a:t>address</a:t>
            </a:r>
            <a:endParaRPr lang="fr-CA" dirty="0" smtClean="0"/>
          </a:p>
          <a:p>
            <a:pPr lvl="2"/>
            <a:r>
              <a:rPr lang="fr-CA" dirty="0" smtClean="0"/>
              <a:t>E-mail not </a:t>
            </a:r>
            <a:r>
              <a:rPr lang="fr-CA" dirty="0" err="1" smtClean="0"/>
              <a:t>verified</a:t>
            </a:r>
            <a:r>
              <a:rPr lang="fr-CA" dirty="0" smtClean="0"/>
              <a:t>, but </a:t>
            </a:r>
            <a:r>
              <a:rPr lang="fr-CA" dirty="0" err="1" smtClean="0"/>
              <a:t>used</a:t>
            </a:r>
            <a:r>
              <a:rPr lang="fr-CA" dirty="0" smtClean="0"/>
              <a:t> as unique ID</a:t>
            </a:r>
          </a:p>
          <a:p>
            <a:pPr lvl="1"/>
            <a:r>
              <a:rPr lang="fr-CA" dirty="0" smtClean="0"/>
              <a:t>Registration </a:t>
            </a:r>
            <a:r>
              <a:rPr lang="fr-CA" dirty="0" err="1" smtClean="0"/>
              <a:t>required</a:t>
            </a:r>
            <a:r>
              <a:rPr lang="fr-CA" dirty="0" smtClean="0"/>
              <a:t>: </a:t>
            </a:r>
            <a:r>
              <a:rPr lang="fr-CA" dirty="0" err="1" smtClean="0"/>
              <a:t>Only</a:t>
            </a:r>
            <a:r>
              <a:rPr lang="fr-CA" dirty="0" smtClean="0"/>
              <a:t> </a:t>
            </a:r>
            <a:r>
              <a:rPr lang="fr-CA" dirty="0" err="1" smtClean="0"/>
              <a:t>registered</a:t>
            </a:r>
            <a:r>
              <a:rPr lang="fr-CA" dirty="0" smtClean="0"/>
              <a:t> </a:t>
            </a:r>
            <a:r>
              <a:rPr lang="fr-CA" dirty="0" err="1" smtClean="0"/>
              <a:t>users</a:t>
            </a:r>
            <a:r>
              <a:rPr lang="fr-CA" dirty="0" smtClean="0"/>
              <a:t> </a:t>
            </a:r>
            <a:r>
              <a:rPr lang="fr-CA" dirty="0" err="1" smtClean="0"/>
              <a:t>can</a:t>
            </a:r>
            <a:r>
              <a:rPr lang="fr-CA" dirty="0" smtClean="0"/>
              <a:t> </a:t>
            </a:r>
            <a:r>
              <a:rPr lang="fr-CA" dirty="0" err="1" smtClean="0"/>
              <a:t>submit</a:t>
            </a:r>
            <a:r>
              <a:rPr lang="fr-CA" dirty="0" smtClean="0"/>
              <a:t> </a:t>
            </a:r>
            <a:r>
              <a:rPr lang="fr-CA" dirty="0" err="1" smtClean="0"/>
              <a:t>comments</a:t>
            </a:r>
            <a:endParaRPr lang="fr-CA" dirty="0" smtClean="0"/>
          </a:p>
          <a:p>
            <a:pPr lvl="2"/>
            <a:r>
              <a:rPr lang="fr-CA" dirty="0" smtClean="0"/>
              <a:t>Open registration: </a:t>
            </a:r>
            <a:r>
              <a:rPr lang="fr-CA" dirty="0" err="1" smtClean="0"/>
              <a:t>Anyone</a:t>
            </a:r>
            <a:r>
              <a:rPr lang="fr-CA" dirty="0" smtClean="0"/>
              <a:t> </a:t>
            </a:r>
            <a:r>
              <a:rPr lang="fr-CA" dirty="0" err="1" smtClean="0"/>
              <a:t>can</a:t>
            </a:r>
            <a:r>
              <a:rPr lang="fr-CA" dirty="0" smtClean="0"/>
              <a:t> </a:t>
            </a:r>
            <a:r>
              <a:rPr lang="fr-CA" dirty="0" err="1" smtClean="0"/>
              <a:t>create</a:t>
            </a:r>
            <a:r>
              <a:rPr lang="fr-CA" dirty="0" smtClean="0"/>
              <a:t> an </a:t>
            </a:r>
            <a:r>
              <a:rPr lang="fr-CA" dirty="0" err="1" smtClean="0"/>
              <a:t>account</a:t>
            </a:r>
            <a:endParaRPr lang="fr-CA" dirty="0" smtClean="0"/>
          </a:p>
          <a:p>
            <a:pPr lvl="2"/>
            <a:r>
              <a:rPr lang="fr-CA" dirty="0" err="1" smtClean="0"/>
              <a:t>Closed</a:t>
            </a:r>
            <a:r>
              <a:rPr lang="fr-CA" dirty="0" smtClean="0"/>
              <a:t> registration: Registration </a:t>
            </a:r>
            <a:r>
              <a:rPr lang="fr-CA" dirty="0" err="1" smtClean="0"/>
              <a:t>only</a:t>
            </a:r>
            <a:r>
              <a:rPr lang="fr-CA" dirty="0" smtClean="0"/>
              <a:t> </a:t>
            </a:r>
            <a:r>
              <a:rPr lang="fr-CA" dirty="0" err="1" smtClean="0"/>
              <a:t>after</a:t>
            </a:r>
            <a:r>
              <a:rPr lang="fr-CA" dirty="0" smtClean="0"/>
              <a:t> </a:t>
            </a:r>
            <a:r>
              <a:rPr lang="fr-CA" dirty="0" err="1" smtClean="0"/>
              <a:t>approval</a:t>
            </a:r>
            <a:r>
              <a:rPr lang="fr-CA" dirty="0" smtClean="0"/>
              <a:t> or invitation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352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SPAM, SPAM, SPAM, SPAM, SPAM, </a:t>
            </a:r>
            <a:r>
              <a:rPr lang="fr-CA" dirty="0"/>
              <a:t>SPAM, SPAM, SPAM, SPAM, SPAM, SPAM, SPAM, SPAM, SPAM,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01114"/>
            <a:ext cx="7772400" cy="4114800"/>
          </a:xfrm>
        </p:spPr>
        <p:txBody>
          <a:bodyPr/>
          <a:lstStyle/>
          <a:p>
            <a:r>
              <a:rPr lang="en-CA" dirty="0" smtClean="0"/>
              <a:t>Option: Forbidding comments</a:t>
            </a:r>
          </a:p>
          <a:p>
            <a:pPr lvl="1"/>
            <a:r>
              <a:rPr lang="fr-CA" dirty="0" smtClean="0"/>
              <a:t>You </a:t>
            </a:r>
            <a:r>
              <a:rPr lang="fr-CA" dirty="0" err="1" smtClean="0"/>
              <a:t>might</a:t>
            </a:r>
            <a:r>
              <a:rPr lang="fr-CA" dirty="0" smtClean="0"/>
              <a:t> </a:t>
            </a:r>
            <a:r>
              <a:rPr lang="fr-CA" dirty="0" err="1" smtClean="0"/>
              <a:t>decide</a:t>
            </a:r>
            <a:r>
              <a:rPr lang="fr-CA" dirty="0" smtClean="0"/>
              <a:t> to </a:t>
            </a:r>
            <a:r>
              <a:rPr lang="fr-CA" dirty="0" err="1" smtClean="0"/>
              <a:t>forbid</a:t>
            </a:r>
            <a:r>
              <a:rPr lang="fr-CA" dirty="0" smtClean="0"/>
              <a:t> </a:t>
            </a:r>
            <a:r>
              <a:rPr lang="fr-CA" dirty="0" err="1" smtClean="0"/>
              <a:t>comments</a:t>
            </a:r>
            <a:r>
              <a:rPr lang="fr-CA" dirty="0" smtClean="0"/>
              <a:t>, but </a:t>
            </a:r>
            <a:r>
              <a:rPr lang="fr-CA" dirty="0" err="1" smtClean="0"/>
              <a:t>shouldn’t</a:t>
            </a:r>
            <a:r>
              <a:rPr lang="fr-CA" dirty="0" smtClean="0"/>
              <a:t>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just</a:t>
            </a:r>
            <a:r>
              <a:rPr lang="fr-CA" dirty="0" smtClean="0"/>
              <a:t> </a:t>
            </a:r>
            <a:r>
              <a:rPr lang="fr-CA" dirty="0" err="1" smtClean="0"/>
              <a:t>because</a:t>
            </a:r>
            <a:r>
              <a:rPr lang="fr-CA" dirty="0" smtClean="0"/>
              <a:t> of </a:t>
            </a:r>
            <a:r>
              <a:rPr lang="fr-CA" dirty="0" err="1" smtClean="0"/>
              <a:t>spammers</a:t>
            </a:r>
            <a:endParaRPr lang="en-CA" dirty="0"/>
          </a:p>
          <a:p>
            <a:r>
              <a:rPr lang="en-CA" dirty="0"/>
              <a:t>Option: </a:t>
            </a:r>
            <a:r>
              <a:rPr lang="en-CA" dirty="0" smtClean="0"/>
              <a:t>Moderation of comments</a:t>
            </a:r>
          </a:p>
          <a:p>
            <a:pPr lvl="1"/>
            <a:r>
              <a:rPr lang="fr-CA" dirty="0" smtClean="0"/>
              <a:t>OK for </a:t>
            </a:r>
            <a:r>
              <a:rPr lang="fr-CA" dirty="0" err="1" smtClean="0"/>
              <a:t>small</a:t>
            </a:r>
            <a:r>
              <a:rPr lang="fr-CA" dirty="0" smtClean="0"/>
              <a:t> sites, but </a:t>
            </a:r>
            <a:r>
              <a:rPr lang="fr-CA" dirty="0" err="1" smtClean="0"/>
              <a:t>becomes</a:t>
            </a:r>
            <a:r>
              <a:rPr lang="fr-CA" dirty="0" smtClean="0"/>
              <a:t> </a:t>
            </a:r>
            <a:r>
              <a:rPr lang="fr-CA" dirty="0" err="1" smtClean="0"/>
              <a:t>unmanageable</a:t>
            </a:r>
            <a:r>
              <a:rPr lang="fr-CA" dirty="0" smtClean="0"/>
              <a:t> as the site </a:t>
            </a:r>
            <a:r>
              <a:rPr lang="fr-CA" dirty="0" err="1" smtClean="0"/>
              <a:t>grows</a:t>
            </a:r>
            <a:endParaRPr lang="en-CA" dirty="0"/>
          </a:p>
          <a:p>
            <a:r>
              <a:rPr lang="en-CA" dirty="0"/>
              <a:t>Option: </a:t>
            </a:r>
            <a:r>
              <a:rPr lang="en-CA" dirty="0" smtClean="0"/>
              <a:t>Requiring login to submit comments</a:t>
            </a:r>
          </a:p>
          <a:p>
            <a:pPr lvl="1"/>
            <a:r>
              <a:rPr lang="fr-CA" dirty="0" err="1" smtClean="0"/>
              <a:t>Drastically</a:t>
            </a:r>
            <a:r>
              <a:rPr lang="fr-CA" dirty="0" smtClean="0"/>
              <a:t> </a:t>
            </a:r>
            <a:r>
              <a:rPr lang="fr-CA" dirty="0" err="1" smtClean="0"/>
              <a:t>cuts</a:t>
            </a:r>
            <a:r>
              <a:rPr lang="fr-CA" dirty="0" smtClean="0"/>
              <a:t> </a:t>
            </a:r>
            <a:r>
              <a:rPr lang="fr-CA" dirty="0" err="1" smtClean="0"/>
              <a:t>number</a:t>
            </a:r>
            <a:r>
              <a:rPr lang="fr-CA" dirty="0" smtClean="0"/>
              <a:t> of people </a:t>
            </a:r>
            <a:r>
              <a:rPr lang="fr-CA" dirty="0" err="1" smtClean="0"/>
              <a:t>willing</a:t>
            </a:r>
            <a:r>
              <a:rPr lang="fr-CA" dirty="0" smtClean="0"/>
              <a:t> to comment</a:t>
            </a:r>
            <a:endParaRPr lang="en-CA" dirty="0"/>
          </a:p>
          <a:p>
            <a:r>
              <a:rPr lang="en-CA" dirty="0" smtClean="0"/>
              <a:t>Best solution: </a:t>
            </a:r>
            <a:r>
              <a:rPr lang="en-CA" dirty="0" err="1" smtClean="0"/>
              <a:t>Antispam</a:t>
            </a:r>
            <a:r>
              <a:rPr lang="en-CA" dirty="0" smtClean="0"/>
              <a:t> plugin</a:t>
            </a:r>
          </a:p>
          <a:p>
            <a:pPr lvl="1"/>
            <a:r>
              <a:rPr lang="fr-CA" dirty="0" err="1" smtClean="0"/>
              <a:t>Akismet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free (</a:t>
            </a:r>
            <a:r>
              <a:rPr lang="fr-CA" dirty="0" err="1" smtClean="0"/>
              <a:t>though</a:t>
            </a:r>
            <a:r>
              <a:rPr lang="fr-CA" dirty="0" smtClean="0"/>
              <a:t> </a:t>
            </a:r>
            <a:r>
              <a:rPr lang="fr-CA" dirty="0" err="1" smtClean="0"/>
              <a:t>requires</a:t>
            </a:r>
            <a:r>
              <a:rPr lang="fr-CA" dirty="0" smtClean="0"/>
              <a:t> registration)</a:t>
            </a:r>
          </a:p>
          <a:p>
            <a:pPr lvl="1"/>
            <a:r>
              <a:rPr lang="fr-CA" dirty="0" smtClean="0"/>
              <a:t>Works </a:t>
            </a:r>
            <a:r>
              <a:rPr lang="fr-CA" dirty="0" err="1" smtClean="0"/>
              <a:t>similarly</a:t>
            </a:r>
            <a:r>
              <a:rPr lang="fr-CA" dirty="0" smtClean="0"/>
              <a:t> to e-mail </a:t>
            </a:r>
            <a:r>
              <a:rPr lang="fr-CA" dirty="0" err="1" smtClean="0"/>
              <a:t>antispam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418494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JMSB">
      <a:dk1>
        <a:srgbClr val="5C1F00"/>
      </a:dk1>
      <a:lt1>
        <a:srgbClr val="800000"/>
      </a:lt1>
      <a:dk2>
        <a:srgbClr val="FFFFFF"/>
      </a:dk2>
      <a:lt2>
        <a:srgbClr val="DFD293"/>
      </a:lt2>
      <a:accent1>
        <a:srgbClr val="BE7960"/>
      </a:accent1>
      <a:accent2>
        <a:srgbClr val="CC330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CC3300"/>
      </a:hlink>
      <a:folHlink>
        <a:srgbClr val="D3A219"/>
      </a:folHlink>
    </a:clrScheme>
    <a:fontScheme name="Blank Presentation">
      <a:majorFont>
        <a:latin typeface="Gill Sans MT Pro Bold"/>
        <a:ea typeface="ＭＳ Ｐゴシック"/>
        <a:cs typeface=""/>
      </a:majorFont>
      <a:minorFont>
        <a:latin typeface="Gill Sans MT Pro 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btm-395-cms-intro</Template>
  <TotalTime>51</TotalTime>
  <Words>303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Courier New</vt:lpstr>
      <vt:lpstr>Gill Sans MT Pro Bold</vt:lpstr>
      <vt:lpstr>Gill Sans MT Pro Book</vt:lpstr>
      <vt:lpstr>Blank Presentation</vt:lpstr>
      <vt:lpstr>Post-Module WordPress 3-5</vt:lpstr>
      <vt:lpstr>WordPress.com vs. WordPress.org</vt:lpstr>
      <vt:lpstr>Permalink structure</vt:lpstr>
      <vt:lpstr>Unclean vs. Clean URLs</vt:lpstr>
      <vt:lpstr>SEO-friendly (“clean”) URLs</vt:lpstr>
      <vt:lpstr>WordPress Missing Manual chapter 8: Comments: Letting Your Readers Talk Back</vt:lpstr>
      <vt:lpstr>Comments: allow or forbid?</vt:lpstr>
      <vt:lpstr>Comment options</vt:lpstr>
      <vt:lpstr>SPAM, SPAM, SPAM, SPAM, SPAM, SPAM, SPAM, SPAM, SPAM, SPAM, SPAM, SPAM, SPAM, SPAM, </vt:lpstr>
      <vt:lpstr>[Activity: setup comment options]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Post-Module WordPress 3-5</dc:title>
  <dc:creator>Chitu Okoli</dc:creator>
  <cp:lastModifiedBy>Chitu Okoli</cp:lastModifiedBy>
  <cp:revision>9</cp:revision>
  <dcterms:created xsi:type="dcterms:W3CDTF">2013-07-10T20:53:47Z</dcterms:created>
  <dcterms:modified xsi:type="dcterms:W3CDTF">2013-07-10T21:45:39Z</dcterms:modified>
</cp:coreProperties>
</file>