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handoutMasterIdLst>
    <p:handoutMasterId r:id="rId9"/>
  </p:handoutMasterIdLst>
  <p:sldIdLst>
    <p:sldId id="256" r:id="rId2"/>
    <p:sldId id="257" r:id="rId3"/>
    <p:sldId id="261" r:id="rId4"/>
    <p:sldId id="260" r:id="rId5"/>
    <p:sldId id="258" r:id="rId6"/>
    <p:sldId id="259" r:id="rId7"/>
  </p:sldIdLst>
  <p:sldSz cx="9144000" cy="6858000" type="screen4x3"/>
  <p:notesSz cx="6858000" cy="9144000"/>
  <p:defaultTextStyle>
    <a:defPPr>
      <a:defRPr lang="en-CA"/>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7" autoAdjust="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anose="02020603050405020304" pitchFamily="18" charset="0"/>
              </a:defRPr>
            </a:lvl1pPr>
          </a:lstStyle>
          <a:p>
            <a:endParaRPr lang="en-US"/>
          </a:p>
        </p:txBody>
      </p:sp>
      <p:sp>
        <p:nvSpPr>
          <p:cNvPr id="942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anose="02020603050405020304" pitchFamily="18" charset="0"/>
              </a:defRPr>
            </a:lvl1pPr>
          </a:lstStyle>
          <a:p>
            <a:endParaRPr lang="en-US"/>
          </a:p>
        </p:txBody>
      </p:sp>
      <p:sp>
        <p:nvSpPr>
          <p:cNvPr id="942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anose="02020603050405020304" pitchFamily="18" charset="0"/>
              </a:defRPr>
            </a:lvl1pPr>
          </a:lstStyle>
          <a:p>
            <a:endParaRPr lang="en-US"/>
          </a:p>
        </p:txBody>
      </p:sp>
      <p:sp>
        <p:nvSpPr>
          <p:cNvPr id="942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6105903A-3881-47D9-8104-F1BECEC8E47E}" type="slidenum">
              <a:rPr lang="en-US"/>
              <a:pPr/>
              <a:t>‹#›</a:t>
            </a:fld>
            <a:endParaRPr lang="en-US"/>
          </a:p>
        </p:txBody>
      </p:sp>
    </p:spTree>
    <p:extLst>
      <p:ext uri="{BB962C8B-B14F-4D97-AF65-F5344CB8AC3E}">
        <p14:creationId xmlns:p14="http://schemas.microsoft.com/office/powerpoint/2010/main" val="1013248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anose="02020603050405020304" pitchFamily="18" charset="0"/>
              </a:defRPr>
            </a:lvl1pPr>
          </a:lstStyle>
          <a:p>
            <a:endParaRPr lang="en-CA"/>
          </a:p>
        </p:txBody>
      </p:sp>
      <p:sp>
        <p:nvSpPr>
          <p:cNvPr id="1945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anose="02020603050405020304" pitchFamily="18" charset="0"/>
              </a:defRPr>
            </a:lvl1pPr>
          </a:lstStyle>
          <a:p>
            <a:endParaRPr lang="en-CA"/>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anose="02020603050405020304" pitchFamily="18" charset="0"/>
              </a:defRPr>
            </a:lvl1pPr>
          </a:lstStyle>
          <a:p>
            <a:endParaRPr lang="en-CA"/>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89749180-0751-41B0-85F8-3A4D829996E0}" type="slidenum">
              <a:rPr lang="en-CA"/>
              <a:pPr/>
              <a:t>‹#›</a:t>
            </a:fld>
            <a:endParaRPr lang="en-CA"/>
          </a:p>
        </p:txBody>
      </p:sp>
    </p:spTree>
    <p:extLst>
      <p:ext uri="{BB962C8B-B14F-4D97-AF65-F5344CB8AC3E}">
        <p14:creationId xmlns:p14="http://schemas.microsoft.com/office/powerpoint/2010/main" val="20253388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8CF26E-1C07-4E09-9F1B-20C3DFBE0551}" type="slidenum">
              <a:rPr lang="en-CA"/>
              <a:pPr/>
              <a:t>1</a:t>
            </a:fld>
            <a:endParaRPr lang="en-CA"/>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52829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ChrisG5:Users:christopher:Documents:Chris%20JOBS:1%20|%20IN%20PROGRESS:PA8037_JMSB%20Identity:%20FINAL%20DESIGN:NEW-JMSB-Powerpoint:NEW-JMSB-Powerpoint-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hrisG5:Users:christopher:Documents:Chris JOBS:1 | IN PROGRESS:PA8037_JMSB Identity: FINAL DESIGN:NEW-JMSB-Powerpoint:NEW-JMSB-Powerpoint-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1066800" y="2514600"/>
            <a:ext cx="6400800" cy="914400"/>
          </a:xfrm>
        </p:spPr>
        <p:txBody>
          <a:bodyPr lIns="0" tIns="0" rIns="0" bIns="0" anchor="t"/>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066800" y="3733800"/>
            <a:ext cx="6400800" cy="1752600"/>
          </a:xfrm>
        </p:spPr>
        <p:txBody>
          <a:bodyPr lIns="0" tIns="0" rIns="0" bIns="0"/>
          <a:lstStyle>
            <a:lvl1pPr marL="0" indent="0">
              <a:buFontTx/>
              <a:buNone/>
              <a:defRPr sz="2000"/>
            </a:lvl1pPr>
          </a:lstStyle>
          <a:p>
            <a:r>
              <a:rPr lang="en-US" smtClean="0"/>
              <a:t>Click to edit Master subtitle style</a:t>
            </a:r>
            <a:endParaRPr lang="en-US"/>
          </a:p>
        </p:txBody>
      </p:sp>
    </p:spTree>
    <p:extLst>
      <p:ext uri="{BB962C8B-B14F-4D97-AF65-F5344CB8AC3E}">
        <p14:creationId xmlns:p14="http://schemas.microsoft.com/office/powerpoint/2010/main" val="41646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p>
        </p:txBody>
      </p:sp>
      <p:sp>
        <p:nvSpPr>
          <p:cNvPr id="5" name="Rectangle 6"/>
          <p:cNvSpPr>
            <a:spLocks noGrp="1" noChangeArrowheads="1"/>
          </p:cNvSpPr>
          <p:nvPr>
            <p:ph type="sldNum" sz="quarter" idx="11"/>
          </p:nvPr>
        </p:nvSpPr>
        <p:spPr>
          <a:ln/>
        </p:spPr>
        <p:txBody>
          <a:bodyPr/>
          <a:lstStyle>
            <a:lvl1pPr>
              <a:defRPr/>
            </a:lvl1pPr>
          </a:lstStyle>
          <a:p>
            <a:fld id="{47050E63-2EEB-444D-89AF-649EA2BA7F50}" type="slidenum">
              <a:rPr lang="en-US" smtClean="0"/>
              <a:pPr/>
              <a:t>‹#›</a:t>
            </a:fld>
            <a:endParaRPr lang="en-US"/>
          </a:p>
        </p:txBody>
      </p:sp>
    </p:spTree>
    <p:extLst>
      <p:ext uri="{BB962C8B-B14F-4D97-AF65-F5344CB8AC3E}">
        <p14:creationId xmlns:p14="http://schemas.microsoft.com/office/powerpoint/2010/main" val="342131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p>
        </p:txBody>
      </p:sp>
      <p:sp>
        <p:nvSpPr>
          <p:cNvPr id="5" name="Rectangle 6"/>
          <p:cNvSpPr>
            <a:spLocks noGrp="1" noChangeArrowheads="1"/>
          </p:cNvSpPr>
          <p:nvPr>
            <p:ph type="sldNum" sz="quarter" idx="11"/>
          </p:nvPr>
        </p:nvSpPr>
        <p:spPr>
          <a:ln/>
        </p:spPr>
        <p:txBody>
          <a:bodyPr/>
          <a:lstStyle>
            <a:lvl1pPr>
              <a:defRPr/>
            </a:lvl1pPr>
          </a:lstStyle>
          <a:p>
            <a:fld id="{8069F1BD-5BEC-4B9F-8028-FF3E0FCB2C9F}" type="slidenum">
              <a:rPr lang="en-US" smtClean="0"/>
              <a:pPr/>
              <a:t>‹#›</a:t>
            </a:fld>
            <a:endParaRPr lang="en-US"/>
          </a:p>
        </p:txBody>
      </p:sp>
    </p:spTree>
    <p:extLst>
      <p:ext uri="{BB962C8B-B14F-4D97-AF65-F5344CB8AC3E}">
        <p14:creationId xmlns:p14="http://schemas.microsoft.com/office/powerpoint/2010/main" val="201141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7772400" cy="914400"/>
          </a:xfrm>
        </p:spPr>
        <p:txBody>
          <a:bodyPr/>
          <a:lstStyle>
            <a:lvl1pPr algn="l">
              <a:defRPr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268760"/>
            <a:ext cx="7772400" cy="4827240"/>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endParaRPr lang="en-US"/>
          </a:p>
        </p:txBody>
      </p:sp>
      <p:sp>
        <p:nvSpPr>
          <p:cNvPr id="5" name="Rectangle 6"/>
          <p:cNvSpPr>
            <a:spLocks noGrp="1" noChangeArrowheads="1"/>
          </p:cNvSpPr>
          <p:nvPr>
            <p:ph type="sldNum" sz="quarter" idx="11"/>
          </p:nvPr>
        </p:nvSpPr>
        <p:spPr>
          <a:ln/>
        </p:spPr>
        <p:txBody>
          <a:bodyPr/>
          <a:lstStyle>
            <a:lvl1pPr>
              <a:defRPr/>
            </a:lvl1pPr>
          </a:lstStyle>
          <a:p>
            <a:fld id="{FB5F2681-2FC2-47D1-B205-5F8937A7EA66}" type="slidenum">
              <a:rPr lang="en-US" smtClean="0"/>
              <a:pPr/>
              <a:t>‹#›</a:t>
            </a:fld>
            <a:endParaRPr lang="en-US"/>
          </a:p>
        </p:txBody>
      </p:sp>
    </p:spTree>
    <p:extLst>
      <p:ext uri="{BB962C8B-B14F-4D97-AF65-F5344CB8AC3E}">
        <p14:creationId xmlns:p14="http://schemas.microsoft.com/office/powerpoint/2010/main" val="10073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a:p>
        </p:txBody>
      </p:sp>
      <p:sp>
        <p:nvSpPr>
          <p:cNvPr id="5" name="Rectangle 6"/>
          <p:cNvSpPr>
            <a:spLocks noGrp="1" noChangeArrowheads="1"/>
          </p:cNvSpPr>
          <p:nvPr>
            <p:ph type="sldNum" sz="quarter" idx="11"/>
          </p:nvPr>
        </p:nvSpPr>
        <p:spPr>
          <a:ln/>
        </p:spPr>
        <p:txBody>
          <a:bodyPr/>
          <a:lstStyle>
            <a:lvl1pPr>
              <a:defRPr/>
            </a:lvl1pPr>
          </a:lstStyle>
          <a:p>
            <a:fld id="{2A31BDA2-6AD2-4BD7-8DC6-6993EC79866C}" type="slidenum">
              <a:rPr lang="en-US" smtClean="0"/>
              <a:pPr/>
              <a:t>‹#›</a:t>
            </a:fld>
            <a:endParaRPr lang="en-US"/>
          </a:p>
        </p:txBody>
      </p:sp>
    </p:spTree>
    <p:extLst>
      <p:ext uri="{BB962C8B-B14F-4D97-AF65-F5344CB8AC3E}">
        <p14:creationId xmlns:p14="http://schemas.microsoft.com/office/powerpoint/2010/main" val="292238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endParaRPr lang="en-US"/>
          </a:p>
        </p:txBody>
      </p:sp>
      <p:sp>
        <p:nvSpPr>
          <p:cNvPr id="6" name="Rectangle 6"/>
          <p:cNvSpPr>
            <a:spLocks noGrp="1" noChangeArrowheads="1"/>
          </p:cNvSpPr>
          <p:nvPr>
            <p:ph type="sldNum" sz="quarter" idx="11"/>
          </p:nvPr>
        </p:nvSpPr>
        <p:spPr>
          <a:ln/>
        </p:spPr>
        <p:txBody>
          <a:bodyPr/>
          <a:lstStyle>
            <a:lvl1pPr>
              <a:defRPr/>
            </a:lvl1pPr>
          </a:lstStyle>
          <a:p>
            <a:fld id="{1BF10901-2C1B-460A-8A4D-431D7F9EC389}" type="slidenum">
              <a:rPr lang="en-US" smtClean="0"/>
              <a:pPr/>
              <a:t>‹#›</a:t>
            </a:fld>
            <a:endParaRPr lang="en-US"/>
          </a:p>
        </p:txBody>
      </p:sp>
    </p:spTree>
    <p:extLst>
      <p:ext uri="{BB962C8B-B14F-4D97-AF65-F5344CB8AC3E}">
        <p14:creationId xmlns:p14="http://schemas.microsoft.com/office/powerpoint/2010/main" val="219509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endParaRPr lang="en-US"/>
          </a:p>
        </p:txBody>
      </p:sp>
      <p:sp>
        <p:nvSpPr>
          <p:cNvPr id="8" name="Rectangle 6"/>
          <p:cNvSpPr>
            <a:spLocks noGrp="1" noChangeArrowheads="1"/>
          </p:cNvSpPr>
          <p:nvPr>
            <p:ph type="sldNum" sz="quarter" idx="11"/>
          </p:nvPr>
        </p:nvSpPr>
        <p:spPr>
          <a:ln/>
        </p:spPr>
        <p:txBody>
          <a:bodyPr/>
          <a:lstStyle>
            <a:lvl1pPr>
              <a:defRPr/>
            </a:lvl1pPr>
          </a:lstStyle>
          <a:p>
            <a:fld id="{6C58E911-F5EB-4B69-B50D-C043F96320EF}" type="slidenum">
              <a:rPr lang="en-US" smtClean="0"/>
              <a:pPr/>
              <a:t>‹#›</a:t>
            </a:fld>
            <a:endParaRPr lang="en-US"/>
          </a:p>
        </p:txBody>
      </p:sp>
    </p:spTree>
    <p:extLst>
      <p:ext uri="{BB962C8B-B14F-4D97-AF65-F5344CB8AC3E}">
        <p14:creationId xmlns:p14="http://schemas.microsoft.com/office/powerpoint/2010/main" val="38061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lang="en-US" b="1">
                <a:effectLst>
                  <a:outerShdw blurRad="38100" dist="38100" dir="2700000" algn="tl">
                    <a:srgbClr val="000000">
                      <a:alpha val="43137"/>
                    </a:srgbClr>
                  </a:outerShdw>
                </a:effectLst>
              </a:defRPr>
            </a:lvl1pPr>
          </a:lstStyle>
          <a:p>
            <a:pPr lvl="0"/>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endParaRPr lang="en-US"/>
          </a:p>
        </p:txBody>
      </p:sp>
      <p:sp>
        <p:nvSpPr>
          <p:cNvPr id="4" name="Rectangle 6"/>
          <p:cNvSpPr>
            <a:spLocks noGrp="1" noChangeArrowheads="1"/>
          </p:cNvSpPr>
          <p:nvPr>
            <p:ph type="sldNum" sz="quarter" idx="11"/>
          </p:nvPr>
        </p:nvSpPr>
        <p:spPr>
          <a:ln/>
        </p:spPr>
        <p:txBody>
          <a:bodyPr/>
          <a:lstStyle>
            <a:lvl1pPr>
              <a:defRPr/>
            </a:lvl1pPr>
          </a:lstStyle>
          <a:p>
            <a:fld id="{1625CC75-A89F-44CC-A5DA-439F312DF722}" type="slidenum">
              <a:rPr lang="en-US" smtClean="0"/>
              <a:pPr/>
              <a:t>‹#›</a:t>
            </a:fld>
            <a:endParaRPr lang="en-US"/>
          </a:p>
        </p:txBody>
      </p:sp>
    </p:spTree>
    <p:extLst>
      <p:ext uri="{BB962C8B-B14F-4D97-AF65-F5344CB8AC3E}">
        <p14:creationId xmlns:p14="http://schemas.microsoft.com/office/powerpoint/2010/main" val="268337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a:p>
        </p:txBody>
      </p:sp>
      <p:sp>
        <p:nvSpPr>
          <p:cNvPr id="3" name="Rectangle 6"/>
          <p:cNvSpPr>
            <a:spLocks noGrp="1" noChangeArrowheads="1"/>
          </p:cNvSpPr>
          <p:nvPr>
            <p:ph type="sldNum" sz="quarter" idx="11"/>
          </p:nvPr>
        </p:nvSpPr>
        <p:spPr>
          <a:ln/>
        </p:spPr>
        <p:txBody>
          <a:bodyPr/>
          <a:lstStyle>
            <a:lvl1pPr>
              <a:defRPr/>
            </a:lvl1pPr>
          </a:lstStyle>
          <a:p>
            <a:fld id="{21EAFF44-F41C-4EE3-858B-C7E2A109F9AB}" type="slidenum">
              <a:rPr lang="en-US" smtClean="0"/>
              <a:pPr/>
              <a:t>‹#›</a:t>
            </a:fld>
            <a:endParaRPr lang="en-US"/>
          </a:p>
        </p:txBody>
      </p:sp>
    </p:spTree>
    <p:extLst>
      <p:ext uri="{BB962C8B-B14F-4D97-AF65-F5344CB8AC3E}">
        <p14:creationId xmlns:p14="http://schemas.microsoft.com/office/powerpoint/2010/main" val="170209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sp>
        <p:nvSpPr>
          <p:cNvPr id="6" name="Rectangle 6"/>
          <p:cNvSpPr>
            <a:spLocks noGrp="1" noChangeArrowheads="1"/>
          </p:cNvSpPr>
          <p:nvPr>
            <p:ph type="sldNum" sz="quarter" idx="11"/>
          </p:nvPr>
        </p:nvSpPr>
        <p:spPr>
          <a:ln/>
        </p:spPr>
        <p:txBody>
          <a:bodyPr/>
          <a:lstStyle>
            <a:lvl1pPr>
              <a:defRPr/>
            </a:lvl1pPr>
          </a:lstStyle>
          <a:p>
            <a:fld id="{E63AA4B2-9E0B-432B-81A1-4DC423559ADA}" type="slidenum">
              <a:rPr lang="en-US" smtClean="0"/>
              <a:pPr/>
              <a:t>‹#›</a:t>
            </a:fld>
            <a:endParaRPr lang="en-US"/>
          </a:p>
        </p:txBody>
      </p:sp>
    </p:spTree>
    <p:extLst>
      <p:ext uri="{BB962C8B-B14F-4D97-AF65-F5344CB8AC3E}">
        <p14:creationId xmlns:p14="http://schemas.microsoft.com/office/powerpoint/2010/main" val="170283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sp>
        <p:nvSpPr>
          <p:cNvPr id="6" name="Rectangle 6"/>
          <p:cNvSpPr>
            <a:spLocks noGrp="1" noChangeArrowheads="1"/>
          </p:cNvSpPr>
          <p:nvPr>
            <p:ph type="sldNum" sz="quarter" idx="11"/>
          </p:nvPr>
        </p:nvSpPr>
        <p:spPr>
          <a:ln/>
        </p:spPr>
        <p:txBody>
          <a:bodyPr/>
          <a:lstStyle>
            <a:lvl1pPr>
              <a:defRPr/>
            </a:lvl1pPr>
          </a:lstStyle>
          <a:p>
            <a:fld id="{527AAD24-A3D5-4B03-9874-07F0808501AF}" type="slidenum">
              <a:rPr lang="en-US" smtClean="0"/>
              <a:pPr/>
              <a:t>‹#›</a:t>
            </a:fld>
            <a:endParaRPr lang="en-US"/>
          </a:p>
        </p:txBody>
      </p:sp>
    </p:spTree>
    <p:extLst>
      <p:ext uri="{BB962C8B-B14F-4D97-AF65-F5344CB8AC3E}">
        <p14:creationId xmlns:p14="http://schemas.microsoft.com/office/powerpoint/2010/main" val="248589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ChrisG5:Users:christopher:Documents:Chris%20JOBS:1%20|%20IN%20PROGRESS:PA8037_JMSB%20Identity:%20FINAL%20DESIGN:NEW-JMSB-Powerpoint:NEW-JMSB-Powerpoint-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ChrisG5:Users:christopher:Documents:Chris JOBS:1 | IN PROGRESS:PA8037_JMSB Identity: FINAL DESIGN:NEW-JMSB-Powerpoint:NEW-JMSB-Powerpoint-2.jpg"/>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8661"/>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124744"/>
            <a:ext cx="7772400" cy="4971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1447800" y="6248400"/>
            <a:ext cx="3962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48" charset="-128"/>
              </a:defRPr>
            </a:lvl1pPr>
          </a:lstStyle>
          <a:p>
            <a:endParaRPr lang="en-US"/>
          </a:p>
        </p:txBody>
      </p:sp>
      <p:sp>
        <p:nvSpPr>
          <p:cNvPr id="1030" name="Rectangle 6"/>
          <p:cNvSpPr>
            <a:spLocks noGrp="1" noChangeArrowheads="1"/>
          </p:cNvSpPr>
          <p:nvPr>
            <p:ph type="sldNum" sz="quarter" idx="4"/>
          </p:nvPr>
        </p:nvSpPr>
        <p:spPr bwMode="auto">
          <a:xfrm>
            <a:off x="6858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B378D828-1783-4821-9FF8-E24AF6E46259}" type="slidenum">
              <a:rPr lang="en-US" smtClean="0"/>
              <a:pPr/>
              <a:t>‹#›</a:t>
            </a:fld>
            <a:endParaRPr lang="en-US"/>
          </a:p>
        </p:txBody>
      </p:sp>
    </p:spTree>
    <p:extLst>
      <p:ext uri="{BB962C8B-B14F-4D97-AF65-F5344CB8AC3E}">
        <p14:creationId xmlns:p14="http://schemas.microsoft.com/office/powerpoint/2010/main" val="2738976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Gill Sans MT Pro Bold" pitchFamily="48" charset="0"/>
          <a:ea typeface="ＭＳ Ｐゴシック" pitchFamily="48" charset="-128"/>
        </a:defRPr>
      </a:lvl2pPr>
      <a:lvl3pPr algn="l" rtl="0" eaLnBrk="1" fontAlgn="base" hangingPunct="1">
        <a:spcBef>
          <a:spcPct val="0"/>
        </a:spcBef>
        <a:spcAft>
          <a:spcPct val="0"/>
        </a:spcAft>
        <a:defRPr sz="3200">
          <a:solidFill>
            <a:schemeClr val="bg1"/>
          </a:solidFill>
          <a:latin typeface="Gill Sans MT Pro Bold" pitchFamily="48" charset="0"/>
          <a:ea typeface="ＭＳ Ｐゴシック" pitchFamily="48" charset="-128"/>
        </a:defRPr>
      </a:lvl3pPr>
      <a:lvl4pPr algn="l" rtl="0" eaLnBrk="1" fontAlgn="base" hangingPunct="1">
        <a:spcBef>
          <a:spcPct val="0"/>
        </a:spcBef>
        <a:spcAft>
          <a:spcPct val="0"/>
        </a:spcAft>
        <a:defRPr sz="3200">
          <a:solidFill>
            <a:schemeClr val="bg1"/>
          </a:solidFill>
          <a:latin typeface="Gill Sans MT Pro Bold" pitchFamily="48" charset="0"/>
          <a:ea typeface="ＭＳ Ｐゴシック" pitchFamily="48" charset="-128"/>
        </a:defRPr>
      </a:lvl4pPr>
      <a:lvl5pPr algn="l" rtl="0" eaLnBrk="1" fontAlgn="base" hangingPunct="1">
        <a:spcBef>
          <a:spcPct val="0"/>
        </a:spcBef>
        <a:spcAft>
          <a:spcPct val="0"/>
        </a:spcAft>
        <a:defRPr sz="3200">
          <a:solidFill>
            <a:schemeClr val="bg1"/>
          </a:solidFill>
          <a:latin typeface="Gill Sans MT Pro Bold" pitchFamily="48" charset="0"/>
          <a:ea typeface="ＭＳ Ｐゴシック" pitchFamily="48" charset="-128"/>
        </a:defRPr>
      </a:lvl5pPr>
      <a:lvl6pPr marL="4572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6pPr>
      <a:lvl7pPr marL="9144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7pPr>
      <a:lvl8pPr marL="13716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8pPr>
      <a:lvl9pPr marL="18288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9pPr>
    </p:titleStyle>
    <p:body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ea typeface="+mn-ea"/>
        </a:defRPr>
      </a:lvl2pPr>
      <a:lvl3pPr marL="1143000" indent="-228600" algn="l" rtl="0" eaLnBrk="1" fontAlgn="base" hangingPunct="1">
        <a:spcBef>
          <a:spcPct val="20000"/>
        </a:spcBef>
        <a:spcAft>
          <a:spcPct val="0"/>
        </a:spcAft>
        <a:buChar char="•"/>
        <a:defRPr sz="2000">
          <a:solidFill>
            <a:schemeClr val="bg1"/>
          </a:solidFill>
          <a:latin typeface="+mn-lt"/>
          <a:ea typeface="+mn-ea"/>
        </a:defRPr>
      </a:lvl3pPr>
      <a:lvl4pPr marL="1600200" indent="-228600" algn="l" rtl="0" eaLnBrk="1" fontAlgn="base" hangingPunct="1">
        <a:spcBef>
          <a:spcPct val="20000"/>
        </a:spcBef>
        <a:spcAft>
          <a:spcPct val="0"/>
        </a:spcAft>
        <a:buChar char="–"/>
        <a:defRPr sz="1800">
          <a:solidFill>
            <a:schemeClr val="bg1"/>
          </a:solidFill>
          <a:latin typeface="+mn-lt"/>
          <a:ea typeface="+mn-ea"/>
        </a:defRPr>
      </a:lvl4pPr>
      <a:lvl5pPr marL="2057400" indent="-228600" algn="l" rtl="0" eaLnBrk="1" fontAlgn="base" hangingPunct="1">
        <a:spcBef>
          <a:spcPct val="20000"/>
        </a:spcBef>
        <a:spcAft>
          <a:spcPct val="0"/>
        </a:spcAft>
        <a:buChar char="»"/>
        <a:defRPr sz="1800">
          <a:solidFill>
            <a:schemeClr val="bg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aconiello.com/blog/how-to-write-wordpress-plugin" TargetMode="External"/><Relationship Id="rId2" Type="http://schemas.openxmlformats.org/officeDocument/2006/relationships/hyperlink" Target="http://pippinsplugins.com/series/writing-your-first-wordpress-plugins-basic-to-advanc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odex.wordpress.org/Writing_a_Plugin" TargetMode="External"/><Relationship Id="rId2" Type="http://schemas.openxmlformats.org/officeDocument/2006/relationships/hyperlink" Target="http://codex.wordpress.org/Function_Reference/" TargetMode="External"/><Relationship Id="rId1" Type="http://schemas.openxmlformats.org/officeDocument/2006/relationships/slideLayout" Target="../slideLayouts/slideLayout2.xml"/><Relationship Id="rId5" Type="http://schemas.openxmlformats.org/officeDocument/2006/relationships/hyperlink" Target="http://codex.wordpress.org/Theme_Development" TargetMode="External"/><Relationship Id="rId4" Type="http://schemas.openxmlformats.org/officeDocument/2006/relationships/hyperlink" Target="http://codex.wordpress.org/Plugin_AP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odex.wordpress.org/Plugin_API/Filter_Reference" TargetMode="External"/><Relationship Id="rId2" Type="http://schemas.openxmlformats.org/officeDocument/2006/relationships/hyperlink" Target="http://codex.wordpress.org/Plugin_API/Action_Refere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urbangiraffe.com/articles/localizing-wordpress-themes-and-plugins/" TargetMode="External"/><Relationship Id="rId2" Type="http://schemas.openxmlformats.org/officeDocument/2006/relationships/hyperlink" Target="http://codex.wordpress.org/Function_Reference/#Miscellaneous_Func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fr-CA" dirty="0" smtClean="0"/>
              <a:t>Post-Module WordPress Plugins</a:t>
            </a:r>
            <a:endParaRPr lang="en-CA" dirty="0"/>
          </a:p>
        </p:txBody>
      </p:sp>
      <p:sp>
        <p:nvSpPr>
          <p:cNvPr id="2051" name="Rectangle 3"/>
          <p:cNvSpPr>
            <a:spLocks noGrp="1" noChangeArrowheads="1"/>
          </p:cNvSpPr>
          <p:nvPr>
            <p:ph type="subTitle" idx="1"/>
          </p:nvPr>
        </p:nvSpPr>
        <p:spPr/>
        <p:txBody>
          <a:bodyPr/>
          <a:lstStyle/>
          <a:p>
            <a:r>
              <a:rPr lang="fr-CA" dirty="0"/>
              <a:t>BTM 395: Internet </a:t>
            </a:r>
            <a:r>
              <a:rPr lang="fr-CA" dirty="0" err="1"/>
              <a:t>Programming</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Plugin namespacing</a:t>
            </a:r>
            <a:endParaRPr lang="en-CA" dirty="0"/>
          </a:p>
        </p:txBody>
      </p:sp>
      <p:sp>
        <p:nvSpPr>
          <p:cNvPr id="3" name="Content Placeholder 2"/>
          <p:cNvSpPr>
            <a:spLocks noGrp="1"/>
          </p:cNvSpPr>
          <p:nvPr>
            <p:ph idx="1"/>
          </p:nvPr>
        </p:nvSpPr>
        <p:spPr/>
        <p:txBody>
          <a:bodyPr/>
          <a:lstStyle/>
          <a:p>
            <a:r>
              <a:rPr lang="en-CA" sz="2400" dirty="0" smtClean="0"/>
              <a:t>Bad things can happen if two different plugins have functions or variables with the same names</a:t>
            </a:r>
          </a:p>
          <a:p>
            <a:r>
              <a:rPr lang="en-CA" sz="2400" dirty="0" smtClean="0"/>
              <a:t>Namespacing means using some sort of system or method to limit the scope of names to avoid such clashes</a:t>
            </a:r>
          </a:p>
          <a:p>
            <a:r>
              <a:rPr lang="en-CA" sz="2400" dirty="0" smtClean="0"/>
              <a:t>Two namespacing strategies:</a:t>
            </a:r>
          </a:p>
          <a:p>
            <a:pPr marL="971550" lvl="1" indent="-514350">
              <a:buFont typeface="+mj-lt"/>
              <a:buAutoNum type="arabicPeriod"/>
            </a:pPr>
            <a:r>
              <a:rPr lang="en-CA" sz="2000" dirty="0" smtClean="0"/>
              <a:t>Simple but awkward: Use a </a:t>
            </a:r>
            <a:r>
              <a:rPr lang="en-CA" sz="2000" dirty="0" smtClean="0">
                <a:hlinkClick r:id="rId2"/>
              </a:rPr>
              <a:t>prefix before all variables and functions</a:t>
            </a:r>
            <a:r>
              <a:rPr lang="en-CA" sz="2000" dirty="0" smtClean="0"/>
              <a:t>, e.g. $</a:t>
            </a:r>
            <a:r>
              <a:rPr lang="en-CA" sz="2000" dirty="0" err="1" smtClean="0"/>
              <a:t>mfwp_options</a:t>
            </a:r>
            <a:r>
              <a:rPr lang="en-CA" sz="2000" dirty="0" smtClean="0"/>
              <a:t> and </a:t>
            </a:r>
            <a:r>
              <a:rPr lang="en-CA" sz="2000" dirty="0" err="1" smtClean="0"/>
              <a:t>mfwp_set_options</a:t>
            </a:r>
            <a:r>
              <a:rPr lang="en-CA" sz="2000" dirty="0" smtClean="0"/>
              <a:t>() </a:t>
            </a:r>
          </a:p>
          <a:p>
            <a:pPr marL="971550" lvl="1" indent="-514350">
              <a:buFont typeface="+mj-lt"/>
              <a:buAutoNum type="arabicPeriod"/>
            </a:pPr>
            <a:r>
              <a:rPr lang="en-CA" sz="2000" dirty="0" smtClean="0"/>
              <a:t>Rigorous but elegant: Use an </a:t>
            </a:r>
            <a:r>
              <a:rPr lang="en-CA" sz="2000" dirty="0" smtClean="0">
                <a:hlinkClick r:id="rId3"/>
              </a:rPr>
              <a:t>object-oriented class to contain the entire plugin</a:t>
            </a:r>
            <a:r>
              <a:rPr lang="en-CA" sz="2000" dirty="0" smtClean="0"/>
              <a:t>, so that all variables and methods are locally scoped</a:t>
            </a:r>
            <a:endParaRPr lang="en-CA" sz="2000" dirty="0"/>
          </a:p>
        </p:txBody>
      </p:sp>
    </p:spTree>
    <p:extLst>
      <p:ext uri="{BB962C8B-B14F-4D97-AF65-F5344CB8AC3E}">
        <p14:creationId xmlns:p14="http://schemas.microsoft.com/office/powerpoint/2010/main" val="293777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WordPress Codex</a:t>
            </a:r>
            <a:endParaRPr lang="en-CA" dirty="0"/>
          </a:p>
        </p:txBody>
      </p:sp>
      <p:sp>
        <p:nvSpPr>
          <p:cNvPr id="3" name="Content Placeholder 2"/>
          <p:cNvSpPr>
            <a:spLocks noGrp="1"/>
          </p:cNvSpPr>
          <p:nvPr>
            <p:ph idx="1"/>
          </p:nvPr>
        </p:nvSpPr>
        <p:spPr/>
        <p:txBody>
          <a:bodyPr/>
          <a:lstStyle/>
          <a:p>
            <a:r>
              <a:rPr lang="en-CA" dirty="0" smtClean="0"/>
              <a:t>The Codex: Official documentation for using and programming WordPress</a:t>
            </a:r>
          </a:p>
          <a:p>
            <a:pPr lvl="1"/>
            <a:r>
              <a:rPr lang="en-CA" dirty="0" smtClean="0"/>
              <a:t>Not very user-friendly, but authoritative</a:t>
            </a:r>
          </a:p>
          <a:p>
            <a:r>
              <a:rPr lang="en-CA" dirty="0" smtClean="0">
                <a:hlinkClick r:id="rId2"/>
              </a:rPr>
              <a:t>WordPress Function Reference</a:t>
            </a:r>
            <a:endParaRPr lang="en-CA" dirty="0" smtClean="0"/>
          </a:p>
          <a:p>
            <a:pPr lvl="1"/>
            <a:r>
              <a:rPr lang="en-CA" dirty="0" smtClean="0"/>
              <a:t>Built-in functions to make WordPress programming easier</a:t>
            </a:r>
          </a:p>
          <a:p>
            <a:r>
              <a:rPr lang="en-CA" dirty="0" smtClean="0">
                <a:hlinkClick r:id="rId3"/>
              </a:rPr>
              <a:t>Writing plugins</a:t>
            </a:r>
            <a:r>
              <a:rPr lang="en-CA" dirty="0" smtClean="0"/>
              <a:t> and the </a:t>
            </a:r>
            <a:r>
              <a:rPr lang="en-CA" dirty="0" smtClean="0">
                <a:hlinkClick r:id="rId4"/>
              </a:rPr>
              <a:t>Plugin API</a:t>
            </a:r>
            <a:endParaRPr lang="en-CA" dirty="0" smtClean="0"/>
          </a:p>
          <a:p>
            <a:r>
              <a:rPr lang="en-CA" dirty="0" smtClean="0">
                <a:hlinkClick r:id="rId5"/>
              </a:rPr>
              <a:t>Developing themes</a:t>
            </a:r>
            <a:endParaRPr lang="en-CA" dirty="0" smtClean="0"/>
          </a:p>
          <a:p>
            <a:endParaRPr lang="en-CA" dirty="0"/>
          </a:p>
        </p:txBody>
      </p:sp>
    </p:spTree>
    <p:extLst>
      <p:ext uri="{BB962C8B-B14F-4D97-AF65-F5344CB8AC3E}">
        <p14:creationId xmlns:p14="http://schemas.microsoft.com/office/powerpoint/2010/main" val="181492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Hooks, actions and filters</a:t>
            </a:r>
            <a:endParaRPr lang="en-CA" dirty="0"/>
          </a:p>
        </p:txBody>
      </p:sp>
      <p:sp>
        <p:nvSpPr>
          <p:cNvPr id="3" name="Content Placeholder 2"/>
          <p:cNvSpPr>
            <a:spLocks noGrp="1"/>
          </p:cNvSpPr>
          <p:nvPr>
            <p:ph idx="1"/>
          </p:nvPr>
        </p:nvSpPr>
        <p:spPr>
          <a:xfrm>
            <a:off x="685800" y="1052736"/>
            <a:ext cx="7772400" cy="5043264"/>
          </a:xfrm>
        </p:spPr>
        <p:txBody>
          <a:bodyPr/>
          <a:lstStyle/>
          <a:p>
            <a:r>
              <a:rPr lang="en-CA" sz="2400" dirty="0" smtClean="0"/>
              <a:t>Plugins change how WordPress behaves. They specify these changes by adding a hook to an action or to a filter.</a:t>
            </a:r>
          </a:p>
          <a:p>
            <a:r>
              <a:rPr lang="en-CA" sz="2400" dirty="0" smtClean="0">
                <a:hlinkClick r:id="rId2"/>
              </a:rPr>
              <a:t>Action</a:t>
            </a:r>
            <a:r>
              <a:rPr lang="en-CA" sz="2400" dirty="0" smtClean="0"/>
              <a:t>: An event, something that happens at a point in time.</a:t>
            </a:r>
          </a:p>
          <a:p>
            <a:pPr lvl="1"/>
            <a:r>
              <a:rPr lang="en-CA" sz="2000" dirty="0" smtClean="0"/>
              <a:t>E.g. </a:t>
            </a:r>
            <a:r>
              <a:rPr lang="en-CA" sz="2000" dirty="0" err="1" smtClean="0"/>
              <a:t>init</a:t>
            </a:r>
            <a:r>
              <a:rPr lang="en-CA" sz="2000" dirty="0" smtClean="0"/>
              <a:t>, </a:t>
            </a:r>
            <a:r>
              <a:rPr lang="en-CA" sz="2000" dirty="0" err="1" smtClean="0"/>
              <a:t>wp_head</a:t>
            </a:r>
            <a:r>
              <a:rPr lang="en-CA" sz="2000" dirty="0" smtClean="0"/>
              <a:t>, </a:t>
            </a:r>
            <a:r>
              <a:rPr lang="en-CA" sz="2000" dirty="0" err="1" smtClean="0"/>
              <a:t>wp_footer</a:t>
            </a:r>
            <a:endParaRPr lang="en-CA" sz="2000" dirty="0" smtClean="0"/>
          </a:p>
          <a:p>
            <a:pPr lvl="1"/>
            <a:r>
              <a:rPr lang="en-CA" sz="2000" dirty="0" smtClean="0"/>
              <a:t>Action hooks are used to call plugin functions that run at a certain time during WordPress execution</a:t>
            </a:r>
          </a:p>
          <a:p>
            <a:r>
              <a:rPr lang="en-CA" sz="2400" dirty="0" smtClean="0">
                <a:hlinkClick r:id="rId3"/>
              </a:rPr>
              <a:t>Filter</a:t>
            </a:r>
            <a:r>
              <a:rPr lang="en-CA" sz="2400" dirty="0" smtClean="0"/>
              <a:t>: Something that changes text or content in WordPress.</a:t>
            </a:r>
          </a:p>
          <a:p>
            <a:pPr lvl="1"/>
            <a:r>
              <a:rPr lang="en-CA" sz="2000" dirty="0" smtClean="0"/>
              <a:t>E.g. </a:t>
            </a:r>
            <a:r>
              <a:rPr lang="en-CA" sz="2000" dirty="0" err="1" smtClean="0"/>
              <a:t>the_content</a:t>
            </a:r>
            <a:r>
              <a:rPr lang="en-CA" sz="2000" dirty="0" smtClean="0"/>
              <a:t>, </a:t>
            </a:r>
            <a:r>
              <a:rPr lang="en-CA" sz="2000" dirty="0" err="1" smtClean="0"/>
              <a:t>the_title</a:t>
            </a:r>
            <a:r>
              <a:rPr lang="en-CA" sz="2000" dirty="0"/>
              <a:t>, </a:t>
            </a:r>
            <a:r>
              <a:rPr lang="en-CA" sz="2000" dirty="0" err="1" smtClean="0"/>
              <a:t>wp_list_pages</a:t>
            </a:r>
            <a:endParaRPr lang="en-CA" sz="2000" dirty="0" smtClean="0"/>
          </a:p>
          <a:p>
            <a:pPr lvl="1"/>
            <a:r>
              <a:rPr lang="en-CA" sz="2000" dirty="0" smtClean="0"/>
              <a:t>Filter hooks are used to change some text or content either before or after it is sent to the browser, or either before or after it is saved to the database </a:t>
            </a:r>
            <a:endParaRPr lang="en-CA" sz="2000" dirty="0"/>
          </a:p>
        </p:txBody>
      </p:sp>
    </p:spTree>
    <p:extLst>
      <p:ext uri="{BB962C8B-B14F-4D97-AF65-F5344CB8AC3E}">
        <p14:creationId xmlns:p14="http://schemas.microsoft.com/office/powerpoint/2010/main" val="191243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7772400" cy="1052736"/>
          </a:xfrm>
        </p:spPr>
        <p:txBody>
          <a:bodyPr/>
          <a:lstStyle/>
          <a:p>
            <a:r>
              <a:rPr lang="en-CA" dirty="0" smtClean="0"/>
              <a:t>Internationalization and localization (i18n and l10n)</a:t>
            </a:r>
            <a:endParaRPr lang="en-CA" dirty="0"/>
          </a:p>
        </p:txBody>
      </p:sp>
      <p:sp>
        <p:nvSpPr>
          <p:cNvPr id="3" name="Content Placeholder 2"/>
          <p:cNvSpPr>
            <a:spLocks noGrp="1"/>
          </p:cNvSpPr>
          <p:nvPr>
            <p:ph idx="1"/>
          </p:nvPr>
        </p:nvSpPr>
        <p:spPr/>
        <p:txBody>
          <a:bodyPr/>
          <a:lstStyle/>
          <a:p>
            <a:r>
              <a:rPr lang="en-CA" sz="2000" dirty="0" smtClean="0"/>
              <a:t>Internationalization: coding a computer system such that it is easy to localize into different human languages and cultures</a:t>
            </a:r>
          </a:p>
          <a:p>
            <a:r>
              <a:rPr lang="en-CA" sz="2000" dirty="0" smtClean="0"/>
              <a:t>Localization: converting a computer system from one human language/culture to another</a:t>
            </a:r>
          </a:p>
          <a:p>
            <a:pPr lvl="1"/>
            <a:r>
              <a:rPr lang="en-CA" sz="1800" dirty="0" smtClean="0"/>
              <a:t>Translation of words from one human language to another</a:t>
            </a:r>
          </a:p>
          <a:p>
            <a:pPr lvl="1"/>
            <a:r>
              <a:rPr lang="en-CA" sz="1800" dirty="0" smtClean="0"/>
              <a:t>Changing number, time, date formats; adapting culturally-appropriate images, etc.</a:t>
            </a:r>
          </a:p>
          <a:p>
            <a:r>
              <a:rPr lang="en-CA" sz="2000" dirty="0" smtClean="0"/>
              <a:t>Normally, only user-visible text is localized. Code only visible to programmers is usually not localized.</a:t>
            </a:r>
          </a:p>
          <a:p>
            <a:r>
              <a:rPr lang="en-CA" sz="2000" dirty="0" smtClean="0"/>
              <a:t>I18n and l10n</a:t>
            </a:r>
          </a:p>
          <a:p>
            <a:pPr lvl="1"/>
            <a:r>
              <a:rPr lang="en-CA" sz="1800" dirty="0" smtClean="0"/>
              <a:t>Internationalization has 20 letters: the letter I, 18 letters, and then the letter N; thus it is abbreviated i18n</a:t>
            </a:r>
          </a:p>
          <a:p>
            <a:pPr lvl="1"/>
            <a:r>
              <a:rPr lang="en-CA" sz="1800" dirty="0" smtClean="0"/>
              <a:t>Localization has 12 letters</a:t>
            </a:r>
            <a:r>
              <a:rPr lang="en-CA" sz="1800" dirty="0"/>
              <a:t>: the letter L</a:t>
            </a:r>
            <a:r>
              <a:rPr lang="en-CA" sz="1800" dirty="0" smtClean="0"/>
              <a:t>, 10 </a:t>
            </a:r>
            <a:r>
              <a:rPr lang="en-CA" sz="1800" dirty="0"/>
              <a:t>letters, and then the letter N; thus it is abbreviated </a:t>
            </a:r>
            <a:r>
              <a:rPr lang="en-CA" sz="1800" dirty="0" smtClean="0"/>
              <a:t>l10n</a:t>
            </a:r>
            <a:endParaRPr lang="en-CA" sz="1800" dirty="0"/>
          </a:p>
          <a:p>
            <a:pPr lvl="1"/>
            <a:endParaRPr lang="en-CA" sz="1800" dirty="0"/>
          </a:p>
        </p:txBody>
      </p:sp>
    </p:spTree>
    <p:extLst>
      <p:ext uri="{BB962C8B-B14F-4D97-AF65-F5344CB8AC3E}">
        <p14:creationId xmlns:p14="http://schemas.microsoft.com/office/powerpoint/2010/main" val="86522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I18n and l10n in WordPress</a:t>
            </a:r>
            <a:endParaRPr lang="en-CA" dirty="0"/>
          </a:p>
        </p:txBody>
      </p:sp>
      <p:sp>
        <p:nvSpPr>
          <p:cNvPr id="3" name="Content Placeholder 2"/>
          <p:cNvSpPr>
            <a:spLocks noGrp="1"/>
          </p:cNvSpPr>
          <p:nvPr>
            <p:ph idx="1"/>
          </p:nvPr>
        </p:nvSpPr>
        <p:spPr/>
        <p:txBody>
          <a:bodyPr/>
          <a:lstStyle/>
          <a:p>
            <a:r>
              <a:rPr lang="en-CA" sz="2800" dirty="0" smtClean="0"/>
              <a:t>WordPress core code is fully internationalized</a:t>
            </a:r>
          </a:p>
          <a:p>
            <a:r>
              <a:rPr lang="en-CA" sz="2800" dirty="0" smtClean="0"/>
              <a:t>Strongly recommended for writing plugins and themes designed for public distribution</a:t>
            </a:r>
          </a:p>
          <a:p>
            <a:r>
              <a:rPr lang="en-CA" sz="2800" dirty="0" smtClean="0"/>
              <a:t>Many built-in functions exist to make it easier</a:t>
            </a:r>
          </a:p>
          <a:p>
            <a:pPr lvl="1"/>
            <a:r>
              <a:rPr lang="en-CA" sz="2400" dirty="0" smtClean="0"/>
              <a:t>__('English text','</a:t>
            </a:r>
            <a:r>
              <a:rPr lang="en-CA" sz="2400" dirty="0" err="1" smtClean="0"/>
              <a:t>text_domain</a:t>
            </a:r>
            <a:r>
              <a:rPr lang="en-CA" sz="2400" dirty="0"/>
              <a:t>'</a:t>
            </a:r>
            <a:r>
              <a:rPr lang="en-CA" sz="2400" dirty="0" smtClean="0"/>
              <a:t>): returns a string</a:t>
            </a:r>
          </a:p>
          <a:p>
            <a:pPr lvl="1"/>
            <a:r>
              <a:rPr lang="en-CA" sz="2400" dirty="0" smtClean="0"/>
              <a:t>_e(</a:t>
            </a:r>
            <a:r>
              <a:rPr lang="en-CA" sz="2400" dirty="0"/>
              <a:t>'English text',</a:t>
            </a:r>
            <a:r>
              <a:rPr lang="en-CA" sz="2400" dirty="0" smtClean="0"/>
              <a:t>'</a:t>
            </a:r>
            <a:r>
              <a:rPr lang="en-CA" sz="2400" dirty="0" err="1" smtClean="0"/>
              <a:t>text_domain</a:t>
            </a:r>
            <a:r>
              <a:rPr lang="en-CA" sz="2400" dirty="0"/>
              <a:t>'</a:t>
            </a:r>
            <a:r>
              <a:rPr lang="en-CA" sz="2400" dirty="0" smtClean="0"/>
              <a:t>): echoes a </a:t>
            </a:r>
            <a:r>
              <a:rPr lang="en-CA" sz="2400" dirty="0"/>
              <a:t>string</a:t>
            </a:r>
          </a:p>
          <a:p>
            <a:pPr lvl="1"/>
            <a:r>
              <a:rPr lang="en-CA" sz="2400" dirty="0" smtClean="0">
                <a:hlinkClick r:id="rId2"/>
              </a:rPr>
              <a:t>Many others</a:t>
            </a:r>
            <a:r>
              <a:rPr lang="en-CA" sz="2400" dirty="0" smtClean="0"/>
              <a:t> (see “Localization”)</a:t>
            </a:r>
          </a:p>
          <a:p>
            <a:r>
              <a:rPr lang="en-CA" sz="2800" dirty="0" smtClean="0">
                <a:hlinkClick r:id="rId3"/>
              </a:rPr>
              <a:t>Tutorials exist</a:t>
            </a:r>
            <a:r>
              <a:rPr lang="en-CA" sz="2800" dirty="0" smtClean="0"/>
              <a:t> for details</a:t>
            </a:r>
            <a:endParaRPr lang="en-CA" sz="2800" dirty="0"/>
          </a:p>
        </p:txBody>
      </p:sp>
    </p:spTree>
    <p:extLst>
      <p:ext uri="{BB962C8B-B14F-4D97-AF65-F5344CB8AC3E}">
        <p14:creationId xmlns:p14="http://schemas.microsoft.com/office/powerpoint/2010/main" val="1859592092"/>
      </p:ext>
    </p:extLst>
  </p:cSld>
  <p:clrMapOvr>
    <a:masterClrMapping/>
  </p:clrMapOvr>
</p:sld>
</file>

<file path=ppt/theme/theme1.xml><?xml version="1.0" encoding="utf-8"?>
<a:theme xmlns:a="http://schemas.openxmlformats.org/drawingml/2006/main" name="Blank Presentation">
  <a:themeElements>
    <a:clrScheme name="JMSB">
      <a:dk1>
        <a:srgbClr val="5C1F00"/>
      </a:dk1>
      <a:lt1>
        <a:srgbClr val="800000"/>
      </a:lt1>
      <a:dk2>
        <a:srgbClr val="FFFFFF"/>
      </a:dk2>
      <a:lt2>
        <a:srgbClr val="DFD293"/>
      </a:lt2>
      <a:accent1>
        <a:srgbClr val="BE7960"/>
      </a:accent1>
      <a:accent2>
        <a:srgbClr val="CC3300"/>
      </a:accent2>
      <a:accent3>
        <a:srgbClr val="C0AAAA"/>
      </a:accent3>
      <a:accent4>
        <a:srgbClr val="DADADA"/>
      </a:accent4>
      <a:accent5>
        <a:srgbClr val="E2ADAA"/>
      </a:accent5>
      <a:accent6>
        <a:srgbClr val="AC6D56"/>
      </a:accent6>
      <a:hlink>
        <a:srgbClr val="CC3300"/>
      </a:hlink>
      <a:folHlink>
        <a:srgbClr val="D3A219"/>
      </a:folHlink>
    </a:clrScheme>
    <a:fontScheme name="Blank Presentation">
      <a:majorFont>
        <a:latin typeface="Gill Sans MT Pro Bold"/>
        <a:ea typeface="ＭＳ Ｐゴシック"/>
        <a:cs typeface=""/>
      </a:majorFont>
      <a:minorFont>
        <a:latin typeface="Gill Sans MT Pro Book"/>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btm-395-cms-intro</Template>
  <TotalTime>4249</TotalTime>
  <Words>434</Words>
  <Application>Microsoft Office PowerPoint</Application>
  <PresentationFormat>On-screen Show (4:3)</PresentationFormat>
  <Paragraphs>41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Gill Sans MT Pro Bold</vt:lpstr>
      <vt:lpstr>Gill Sans MT Pro Book</vt:lpstr>
      <vt:lpstr>Times New Roman</vt:lpstr>
      <vt:lpstr>Blank Presentation</vt:lpstr>
      <vt:lpstr>Post-Module WordPress Plugins</vt:lpstr>
      <vt:lpstr>Plugin namespacing</vt:lpstr>
      <vt:lpstr>WordPress Codex</vt:lpstr>
      <vt:lpstr>Hooks, actions and filters</vt:lpstr>
      <vt:lpstr>Internationalization and localization (i18n and l10n)</vt:lpstr>
      <vt:lpstr>I18n and l10n in WordPress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Website Development</dc:title>
  <dc:creator>Chitu Okoli</dc:creator>
  <cp:lastModifiedBy>Chitu Okoli</cp:lastModifiedBy>
  <cp:revision>90</cp:revision>
  <cp:lastPrinted>2005-09-20T01:53:04Z</cp:lastPrinted>
  <dcterms:created xsi:type="dcterms:W3CDTF">2005-09-05T20:05:33Z</dcterms:created>
  <dcterms:modified xsi:type="dcterms:W3CDTF">2013-08-09T19:51:51Z</dcterms:modified>
</cp:coreProperties>
</file>