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256" r:id="rId2"/>
    <p:sldId id="398" r:id="rId3"/>
    <p:sldId id="400" r:id="rId4"/>
    <p:sldId id="399" r:id="rId5"/>
    <p:sldId id="401" r:id="rId6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15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6105903A-3881-47D9-8104-F1BECEC8E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4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89749180-0751-41B0-85F8-3A4D829996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338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CF26E-1C07-4E09-9F1B-20C3DFBE0551}" type="slidenum">
              <a:rPr lang="en-CA"/>
              <a:pPr/>
              <a:t>1</a:t>
            </a:fld>
            <a:endParaRPr lang="en-CA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2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hrisG5:Users:christopher:Documents:Chris%20JOBS:1%20|%20IN%20PROGRESS:PA8037_JMSB%20Identity:%20FINAL%20DESIGN:NEW-JMSB-Powerpoint:NEW-JMSB-Powerpoint-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risG5:Users:christopher:Documents:Chris JOBS:1 | IN PROGRESS:PA8037_JMSB Identity: FINAL DESIGN:NEW-JMSB-Powerpoint:NEW-JMSB-Powerpoint-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14600"/>
            <a:ext cx="6400800" cy="914400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50E63-2EEB-444D-89AF-649EA2BA7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1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9F1BD-5BEC-4B9F-8028-FF3E0FCB2C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F2681-2FC2-47D1-B205-5F8937A7E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7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1BDA2-6AD2-4BD7-8DC6-6993EC7986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8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10901-2C1B-460A-8A4D-431D7F9EC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8E911-F5EB-4B69-B50D-C043F96320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5CC75-A89F-44CC-A5DA-439F312DF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7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AFF44-F41C-4EE3-858B-C7E2A109F9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9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AA4B2-9E0B-432B-81A1-4DC423559A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3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AAD24-A3D5-4B03-9874-07F080850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hrisG5:Users:christopher:Documents:Chris%20JOBS:1%20|%20IN%20PROGRESS:PA8037_JMSB%20Identity:%20FINAL%20DESIGN:NEW-JMSB-Powerpoint:NEW-JMSB-Powerpoint-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hrisG5:Users:christopher:Documents:Chris JOBS:1 | IN PROGRESS:PA8037_JMSB Identity: FINAL DESIGN:NEW-JMSB-Powerpoint:NEW-JMSB-Powerpoint-2.jpg"/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48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378D828-1783-4821-9FF8-E24AF6E46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ref/jsref_search.asp" TargetMode="External"/><Relationship Id="rId2" Type="http://schemas.openxmlformats.org/officeDocument/2006/relationships/hyperlink" Target="http://www.w3schools.com/jsref/jsref_match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js/js_obj_regexp.asp" TargetMode="External"/><Relationship Id="rId4" Type="http://schemas.openxmlformats.org/officeDocument/2006/relationships/hyperlink" Target="http://www.w3schools.com/jsref/jsref_replace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skinner.com/RegExr/" TargetMode="External"/><Relationship Id="rId2" Type="http://schemas.openxmlformats.org/officeDocument/2006/relationships/hyperlink" Target="http://www.regular-expressions.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gex.sketchengine.co.uk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skinner.com/RegEx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fr-CA" dirty="0" smtClean="0"/>
              <a:t>Post-Module JavaScript</a:t>
            </a:r>
            <a:endParaRPr lang="en-CA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BTM 395: Internet </a:t>
            </a:r>
            <a:r>
              <a:rPr lang="fr-CA" dirty="0" err="1"/>
              <a:t>Programming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Regular expressions (regex)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Search and replace on steroids</a:t>
            </a:r>
          </a:p>
          <a:p>
            <a:r>
              <a:rPr lang="en-CA" smtClean="0"/>
              <a:t>Lets </a:t>
            </a:r>
            <a:r>
              <a:rPr lang="en-CA" dirty="0" smtClean="0"/>
              <a:t>you search for any kind of text, even with variable content</a:t>
            </a:r>
          </a:p>
          <a:p>
            <a:r>
              <a:rPr lang="en-CA" dirty="0" smtClean="0"/>
              <a:t>Includes variables (back-references) for dynamic replacements</a:t>
            </a:r>
          </a:p>
          <a:p>
            <a:r>
              <a:rPr lang="en-CA" dirty="0" smtClean="0"/>
              <a:t>Available in virtually every programming language, most text editors, and even Microsoft Word (called wildcards)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81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Regex in JavaScript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JavaScript strings support the following functions:</a:t>
            </a:r>
          </a:p>
          <a:p>
            <a:pPr lvl="1"/>
            <a:r>
              <a:rPr lang="en-CA" dirty="0" smtClean="0">
                <a:hlinkClick r:id="rId2"/>
              </a:rPr>
              <a:t>match()</a:t>
            </a:r>
            <a:r>
              <a:rPr lang="en-CA" dirty="0" smtClean="0"/>
              <a:t> returns an array of matched substrings</a:t>
            </a:r>
          </a:p>
          <a:p>
            <a:pPr lvl="1"/>
            <a:r>
              <a:rPr lang="en-CA" dirty="0" smtClean="0">
                <a:hlinkClick r:id="rId3"/>
              </a:rPr>
              <a:t>search()</a:t>
            </a:r>
            <a:r>
              <a:rPr lang="en-CA" dirty="0" smtClean="0"/>
              <a:t> returns the position of the first match</a:t>
            </a:r>
          </a:p>
          <a:p>
            <a:pPr lvl="1"/>
            <a:r>
              <a:rPr lang="en-CA" dirty="0" smtClean="0">
                <a:hlinkClick r:id="rId4"/>
              </a:rPr>
              <a:t>replace()</a:t>
            </a:r>
            <a:r>
              <a:rPr lang="en-CA" dirty="0" smtClean="0"/>
              <a:t> returns the new string with replaced text</a:t>
            </a:r>
          </a:p>
          <a:p>
            <a:r>
              <a:rPr lang="en-CA" dirty="0" smtClean="0"/>
              <a:t>JavaScript also has a special </a:t>
            </a:r>
            <a:r>
              <a:rPr lang="en-CA" dirty="0" err="1" smtClean="0">
                <a:hlinkClick r:id="rId5"/>
              </a:rPr>
              <a:t>RegExp</a:t>
            </a:r>
            <a:r>
              <a:rPr lang="en-CA" dirty="0" smtClean="0"/>
              <a:t> object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76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regex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Best online resource </a:t>
            </a:r>
            <a:r>
              <a:rPr lang="en-CA" dirty="0"/>
              <a:t>and tutorials: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www.regular-expressions.info</a:t>
            </a:r>
            <a:endParaRPr lang="en-CA" dirty="0" smtClean="0"/>
          </a:p>
          <a:p>
            <a:r>
              <a:rPr lang="en-CA" dirty="0" smtClean="0"/>
              <a:t>Online </a:t>
            </a:r>
            <a:r>
              <a:rPr lang="en-CA" dirty="0"/>
              <a:t>playground: </a:t>
            </a:r>
            <a:r>
              <a:rPr lang="en-CA" dirty="0">
                <a:hlinkClick r:id="rId3"/>
              </a:rPr>
              <a:t>http://gskinner.com/RegExr</a:t>
            </a:r>
            <a:r>
              <a:rPr lang="en-CA" dirty="0" smtClean="0">
                <a:hlinkClick r:id="rId3"/>
              </a:rPr>
              <a:t>/</a:t>
            </a:r>
            <a:r>
              <a:rPr lang="en-CA" dirty="0" smtClean="0"/>
              <a:t> </a:t>
            </a:r>
          </a:p>
          <a:p>
            <a:r>
              <a:rPr lang="en-CA" dirty="0"/>
              <a:t>Exercises: </a:t>
            </a:r>
            <a:r>
              <a:rPr lang="en-CA" dirty="0">
                <a:hlinkClick r:id="rId4"/>
              </a:rPr>
              <a:t>http://regex.sketchengine.co.uk</a:t>
            </a:r>
            <a:r>
              <a:rPr lang="en-CA" dirty="0" smtClean="0">
                <a:hlinkClick r:id="rId4"/>
              </a:rPr>
              <a:t>/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14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105554" cy="914400"/>
          </a:xfrm>
        </p:spPr>
        <p:txBody>
          <a:bodyPr/>
          <a:lstStyle/>
          <a:p>
            <a:r>
              <a:rPr lang="en-CA" dirty="0" smtClean="0"/>
              <a:t>Basic steps for creating a regex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Define very clearly which kinds of text you want to match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Define very clearly which kinds of text you do NOT want to match</a:t>
            </a:r>
          </a:p>
          <a:p>
            <a:pPr lvl="1"/>
            <a:r>
              <a:rPr lang="en-CA" sz="2000" dirty="0" smtClean="0"/>
              <a:t>This step is optional if you are creating a quick and dirty solution</a:t>
            </a:r>
          </a:p>
          <a:p>
            <a:pPr lvl="1"/>
            <a:r>
              <a:rPr lang="en-CA" sz="2000" dirty="0" smtClean="0"/>
              <a:t>This step is essential if you are creating a solution that will treat uncertain user input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Experiment with sample text (both of what you want and of what you don’t want) until you get the right pattern</a:t>
            </a:r>
          </a:p>
          <a:p>
            <a:pPr lvl="1"/>
            <a:r>
              <a:rPr lang="en-CA" sz="2000" dirty="0" smtClean="0"/>
              <a:t>An </a:t>
            </a:r>
            <a:r>
              <a:rPr lang="en-CA" sz="2000" dirty="0" smtClean="0">
                <a:hlinkClick r:id="rId2"/>
              </a:rPr>
              <a:t>online regex tool</a:t>
            </a:r>
            <a:r>
              <a:rPr lang="en-CA" sz="2000" dirty="0" smtClean="0"/>
              <a:t> can help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0974975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JMSB">
      <a:dk1>
        <a:srgbClr val="5C1F00"/>
      </a:dk1>
      <a:lt1>
        <a:srgbClr val="800000"/>
      </a:lt1>
      <a:dk2>
        <a:srgbClr val="FFFFFF"/>
      </a:dk2>
      <a:lt2>
        <a:srgbClr val="DFD293"/>
      </a:lt2>
      <a:accent1>
        <a:srgbClr val="BE7960"/>
      </a:accent1>
      <a:accent2>
        <a:srgbClr val="CC330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CC3300"/>
      </a:hlink>
      <a:folHlink>
        <a:srgbClr val="D3A219"/>
      </a:folHlink>
    </a:clrScheme>
    <a:fontScheme name="Blank Presentation">
      <a:majorFont>
        <a:latin typeface="Gill Sans MT Pro Bold"/>
        <a:ea typeface="ＭＳ Ｐゴシック"/>
        <a:cs typeface=""/>
      </a:majorFont>
      <a:minorFont>
        <a:latin typeface="Gill Sans MT Pro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btm-395-cms-intro</Template>
  <TotalTime>4033</TotalTime>
  <Words>215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Gill Sans MT Pro Bold</vt:lpstr>
      <vt:lpstr>Gill Sans MT Pro Book</vt:lpstr>
      <vt:lpstr>Times New Roman</vt:lpstr>
      <vt:lpstr>Blank Presentation</vt:lpstr>
      <vt:lpstr>Post-Module JavaScript</vt:lpstr>
      <vt:lpstr>Regular expressions (regex)</vt:lpstr>
      <vt:lpstr>Regex in JavaScript</vt:lpstr>
      <vt:lpstr>Learning regex</vt:lpstr>
      <vt:lpstr>Basic steps for creating a regex pattern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Website Development</dc:title>
  <dc:creator>Chitu Okoli</dc:creator>
  <cp:lastModifiedBy>Chitu Okoli</cp:lastModifiedBy>
  <cp:revision>70</cp:revision>
  <cp:lastPrinted>2005-09-20T01:53:04Z</cp:lastPrinted>
  <dcterms:created xsi:type="dcterms:W3CDTF">2005-09-05T20:05:33Z</dcterms:created>
  <dcterms:modified xsi:type="dcterms:W3CDTF">2013-08-06T22:35:50Z</dcterms:modified>
</cp:coreProperties>
</file>