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7"/>
  </p:notesMasterIdLst>
  <p:handoutMasterIdLst>
    <p:handoutMasterId r:id="rId8"/>
  </p:handoutMasterIdLst>
  <p:sldIdLst>
    <p:sldId id="256" r:id="rId2"/>
    <p:sldId id="521" r:id="rId3"/>
    <p:sldId id="523" r:id="rId4"/>
    <p:sldId id="524" r:id="rId5"/>
    <p:sldId id="515"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9643" autoAdjust="0"/>
  </p:normalViewPr>
  <p:slideViewPr>
    <p:cSldViewPr>
      <p:cViewPr varScale="1">
        <p:scale>
          <a:sx n="79" d="100"/>
          <a:sy n="79" d="100"/>
        </p:scale>
        <p:origin x="1656" y="84"/>
      </p:cViewPr>
      <p:guideLst>
        <p:guide orient="horz" pos="2160"/>
        <p:guide pos="2880"/>
      </p:guideLst>
    </p:cSldViewPr>
  </p:slideViewPr>
  <p:outlineViewPr>
    <p:cViewPr>
      <p:scale>
        <a:sx n="33" d="100"/>
        <a:sy n="33" d="100"/>
      </p:scale>
      <p:origin x="0" y="-9816"/>
    </p:cViewPr>
  </p:outlineViewPr>
  <p:notesTextViewPr>
    <p:cViewPr>
      <p:scale>
        <a:sx n="3" d="2"/>
        <a:sy n="3" d="2"/>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defRPr>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defRPr>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defRPr>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1EC9B205-C1C4-4447-B448-DEDD6FCE8EFF}" type="slidenum">
              <a:rPr lang="en-US" altLang="en-US"/>
              <a:pPr/>
              <a:t>‹N°›</a:t>
            </a:fld>
            <a:endParaRPr lang="en-US" altLang="en-US"/>
          </a:p>
        </p:txBody>
      </p:sp>
    </p:spTree>
    <p:extLst>
      <p:ext uri="{BB962C8B-B14F-4D97-AF65-F5344CB8AC3E}">
        <p14:creationId xmlns:p14="http://schemas.microsoft.com/office/powerpoint/2010/main" val="36518982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defRPr>
            </a:lvl1pPr>
          </a:lstStyle>
          <a:p>
            <a:pPr>
              <a:defRPr/>
            </a:pPr>
            <a:endParaRPr lang="en-US"/>
          </a:p>
        </p:txBody>
      </p:sp>
      <p:sp>
        <p:nvSpPr>
          <p:cNvPr id="296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defRPr>
            </a:lvl1pPr>
          </a:lstStyle>
          <a:p>
            <a:pPr>
              <a:defRPr/>
            </a:pPr>
            <a:endParaRPr lang="en-US"/>
          </a:p>
        </p:txBody>
      </p:sp>
      <p:sp>
        <p:nvSpPr>
          <p:cNvPr id="297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58A0152D-33F5-48B9-981D-15D08038B5FE}" type="slidenum">
              <a:rPr lang="en-US" altLang="en-US"/>
              <a:pPr/>
              <a:t>‹N°›</a:t>
            </a:fld>
            <a:endParaRPr lang="en-US" altLang="en-US"/>
          </a:p>
        </p:txBody>
      </p:sp>
    </p:spTree>
    <p:extLst>
      <p:ext uri="{BB962C8B-B14F-4D97-AF65-F5344CB8AC3E}">
        <p14:creationId xmlns:p14="http://schemas.microsoft.com/office/powerpoint/2010/main" val="89522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07500EB-3841-4A49-B624-E9096357D2AE}" type="slidenum">
              <a:rPr lang="en-US" altLang="en-US">
                <a:latin typeface="Times New Roman" panose="02020603050405020304" pitchFamily="18" charset="0"/>
              </a:rPr>
              <a:pPr eaLnBrk="1" hangingPunct="1"/>
              <a:t>1</a:t>
            </a:fld>
            <a:endParaRPr lang="en-US" altLang="en-US">
              <a:latin typeface="Times New Roman"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587823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ChrisG5:Users:christopher:Documents:Chris%20JOBS:1%20|%20IN%20PROGRESS:PA8037_JMSB%20Identity:%20FINAL%20DESIGN:NEW-JMSB-Powerpoint:NEW-JMSB-Powerpoint-1.jp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ChrisG5:Users:christopher:Documents:Chris JOBS:1 | IN PROGRESS:PA8037_JMSB Identity: FINAL DESIGN:NEW-JMSB-Powerpoint:NEW-JMSB-Powerpoint-1.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1066800" y="2514600"/>
            <a:ext cx="6400800" cy="914400"/>
          </a:xfrm>
        </p:spPr>
        <p:txBody>
          <a:bodyPr lIns="0" tIns="0" rIns="0" bIns="0" anchor="t"/>
          <a:lstStyle>
            <a:lvl1pPr>
              <a:defRPr/>
            </a:lvl1pPr>
          </a:lstStyle>
          <a:p>
            <a:r>
              <a:rPr lang="en-US" smtClean="0"/>
              <a:t>Click to edit Master title style</a:t>
            </a:r>
            <a:endParaRPr lang="en-US"/>
          </a:p>
        </p:txBody>
      </p:sp>
      <p:sp>
        <p:nvSpPr>
          <p:cNvPr id="4099" name="Rectangle 3"/>
          <p:cNvSpPr>
            <a:spLocks noGrp="1" noChangeArrowheads="1"/>
          </p:cNvSpPr>
          <p:nvPr>
            <p:ph type="subTitle" idx="1"/>
          </p:nvPr>
        </p:nvSpPr>
        <p:spPr>
          <a:xfrm>
            <a:off x="1066800" y="3733800"/>
            <a:ext cx="6400800" cy="1752600"/>
          </a:xfrm>
        </p:spPr>
        <p:txBody>
          <a:bodyPr lIns="0" tIns="0" rIns="0" bIns="0"/>
          <a:lstStyle>
            <a:lvl1pPr marL="0" indent="0">
              <a:buFontTx/>
              <a:buNone/>
              <a:defRPr sz="2000"/>
            </a:lvl1pPr>
          </a:lstStyle>
          <a:p>
            <a:r>
              <a:rPr lang="en-US" smtClean="0"/>
              <a:t>Click to edit Master subtitle style</a:t>
            </a:r>
            <a:endParaRPr lang="en-US"/>
          </a:p>
        </p:txBody>
      </p:sp>
    </p:spTree>
    <p:extLst>
      <p:ext uri="{BB962C8B-B14F-4D97-AF65-F5344CB8AC3E}">
        <p14:creationId xmlns:p14="http://schemas.microsoft.com/office/powerpoint/2010/main" val="892477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7B8F6507-8545-4294-919F-3BA1C0320B26}" type="slidenum">
              <a:rPr lang="en-US" altLang="en-US"/>
              <a:pPr/>
              <a:t>‹N°›</a:t>
            </a:fld>
            <a:endParaRPr lang="en-US" altLang="en-US"/>
          </a:p>
        </p:txBody>
      </p:sp>
    </p:spTree>
    <p:extLst>
      <p:ext uri="{BB962C8B-B14F-4D97-AF65-F5344CB8AC3E}">
        <p14:creationId xmlns:p14="http://schemas.microsoft.com/office/powerpoint/2010/main" val="279189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3D66E111-2870-4B1F-8AD1-061469310CDB}" type="slidenum">
              <a:rPr lang="en-US" altLang="en-US"/>
              <a:pPr/>
              <a:t>‹N°›</a:t>
            </a:fld>
            <a:endParaRPr lang="en-US" altLang="en-US"/>
          </a:p>
        </p:txBody>
      </p:sp>
    </p:spTree>
    <p:extLst>
      <p:ext uri="{BB962C8B-B14F-4D97-AF65-F5344CB8AC3E}">
        <p14:creationId xmlns:p14="http://schemas.microsoft.com/office/powerpoint/2010/main" val="4218232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2910" y="116632"/>
            <a:ext cx="7772400" cy="936104"/>
          </a:xfrm>
        </p:spPr>
        <p:txBody>
          <a:bodyPr/>
          <a:lstStyle>
            <a:lvl1pPr algn="l">
              <a:defRPr b="1">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685800" y="1268760"/>
            <a:ext cx="7772400" cy="482724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046FFA20-82E3-426A-99C6-823EDEA7787C}" type="slidenum">
              <a:rPr lang="en-US" altLang="en-US"/>
              <a:pPr/>
              <a:t>‹N°›</a:t>
            </a:fld>
            <a:endParaRPr lang="en-US" altLang="en-US"/>
          </a:p>
        </p:txBody>
      </p:sp>
    </p:spTree>
    <p:extLst>
      <p:ext uri="{BB962C8B-B14F-4D97-AF65-F5344CB8AC3E}">
        <p14:creationId xmlns:p14="http://schemas.microsoft.com/office/powerpoint/2010/main" val="3484515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1615B031-3295-496F-B7DC-DD9E73EE3989}" type="slidenum">
              <a:rPr lang="en-US" altLang="en-US"/>
              <a:pPr/>
              <a:t>‹N°›</a:t>
            </a:fld>
            <a:endParaRPr lang="en-US" altLang="en-US"/>
          </a:p>
        </p:txBody>
      </p:sp>
    </p:spTree>
    <p:extLst>
      <p:ext uri="{BB962C8B-B14F-4D97-AF65-F5344CB8AC3E}">
        <p14:creationId xmlns:p14="http://schemas.microsoft.com/office/powerpoint/2010/main" val="2580459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C905B782-31C8-493F-9683-10C7239F19B3}" type="slidenum">
              <a:rPr lang="en-US" altLang="en-US"/>
              <a:pPr/>
              <a:t>‹N°›</a:t>
            </a:fld>
            <a:endParaRPr lang="en-US" altLang="en-US"/>
          </a:p>
        </p:txBody>
      </p:sp>
    </p:spTree>
    <p:extLst>
      <p:ext uri="{BB962C8B-B14F-4D97-AF65-F5344CB8AC3E}">
        <p14:creationId xmlns:p14="http://schemas.microsoft.com/office/powerpoint/2010/main" val="3966486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fld id="{E02FD775-9D04-4B8D-AB11-41E4CB92A9F4}" type="slidenum">
              <a:rPr lang="en-US" altLang="en-US"/>
              <a:pPr/>
              <a:t>‹N°›</a:t>
            </a:fld>
            <a:endParaRPr lang="en-US" altLang="en-US"/>
          </a:p>
        </p:txBody>
      </p:sp>
    </p:spTree>
    <p:extLst>
      <p:ext uri="{BB962C8B-B14F-4D97-AF65-F5344CB8AC3E}">
        <p14:creationId xmlns:p14="http://schemas.microsoft.com/office/powerpoint/2010/main" val="116156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fld id="{9880A815-1469-4511-89A4-AECB463803FE}" type="slidenum">
              <a:rPr lang="en-US" altLang="en-US"/>
              <a:pPr/>
              <a:t>‹N°›</a:t>
            </a:fld>
            <a:endParaRPr lang="en-US" altLang="en-US"/>
          </a:p>
        </p:txBody>
      </p:sp>
    </p:spTree>
    <p:extLst>
      <p:ext uri="{BB962C8B-B14F-4D97-AF65-F5344CB8AC3E}">
        <p14:creationId xmlns:p14="http://schemas.microsoft.com/office/powerpoint/2010/main" val="614594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fld id="{B67C4B21-654F-47CE-94C8-3ABEEBE89903}" type="slidenum">
              <a:rPr lang="en-US" altLang="en-US"/>
              <a:pPr/>
              <a:t>‹N°›</a:t>
            </a:fld>
            <a:endParaRPr lang="en-US" altLang="en-US"/>
          </a:p>
        </p:txBody>
      </p:sp>
    </p:spTree>
    <p:extLst>
      <p:ext uri="{BB962C8B-B14F-4D97-AF65-F5344CB8AC3E}">
        <p14:creationId xmlns:p14="http://schemas.microsoft.com/office/powerpoint/2010/main" val="4130853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AE381B98-14F4-4A08-8B20-9A99FE67D764}" type="slidenum">
              <a:rPr lang="en-US" altLang="en-US"/>
              <a:pPr/>
              <a:t>‹N°›</a:t>
            </a:fld>
            <a:endParaRPr lang="en-US" altLang="en-US"/>
          </a:p>
        </p:txBody>
      </p:sp>
    </p:spTree>
    <p:extLst>
      <p:ext uri="{BB962C8B-B14F-4D97-AF65-F5344CB8AC3E}">
        <p14:creationId xmlns:p14="http://schemas.microsoft.com/office/powerpoint/2010/main" val="2168865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76ED1AE8-B5AC-47F2-B154-2263B2401FFD}" type="slidenum">
              <a:rPr lang="en-US" altLang="en-US"/>
              <a:pPr/>
              <a:t>‹N°›</a:t>
            </a:fld>
            <a:endParaRPr lang="en-US" altLang="en-US"/>
          </a:p>
        </p:txBody>
      </p:sp>
    </p:spTree>
    <p:extLst>
      <p:ext uri="{BB962C8B-B14F-4D97-AF65-F5344CB8AC3E}">
        <p14:creationId xmlns:p14="http://schemas.microsoft.com/office/powerpoint/2010/main" val="1669838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ChrisG5:Users:christopher:Documents:Chris%20JOBS:1%20|%20IN%20PROGRESS:PA8037_JMSB%20Identity:%20FINAL%20DESIGN:NEW-JMSB-Powerpoint:NEW-JMSB-Powerpoint-2.jp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ChrisG5:Users:christopher:Documents:Chris JOBS:1 | IN PROGRESS:PA8037_JMSB Identity: FINAL DESIGN:NEW-JMSB-Powerpoint:NEW-JMSB-Powerpoint-2.jpg"/>
          <p:cNvPicPr>
            <a:picLocks noChangeAspect="1" noChangeArrowheads="1"/>
          </p:cNvPicPr>
          <p:nvPr/>
        </p:nvPicPr>
        <p:blipFill>
          <a:blip r:embed="rId13" r:link="rId14">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304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1447800" y="6248400"/>
            <a:ext cx="3962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mn-ea"/>
              </a:defRPr>
            </a:lvl1pPr>
          </a:lstStyle>
          <a:p>
            <a:pPr>
              <a:defRPr/>
            </a:pPr>
            <a:endParaRPr lang="en-US"/>
          </a:p>
        </p:txBody>
      </p:sp>
      <p:sp>
        <p:nvSpPr>
          <p:cNvPr id="1030" name="Rectangle 6"/>
          <p:cNvSpPr>
            <a:spLocks noGrp="1" noChangeArrowheads="1"/>
          </p:cNvSpPr>
          <p:nvPr>
            <p:ph type="sldNum" sz="quarter" idx="4"/>
          </p:nvPr>
        </p:nvSpPr>
        <p:spPr bwMode="auto">
          <a:xfrm>
            <a:off x="685800" y="6248400"/>
            <a:ext cx="685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fld id="{03A92961-D7D9-47C8-8BD5-96C70FCFB14C}" type="slidenum">
              <a:rPr lang="en-US" altLang="en-US"/>
              <a:pPr/>
              <a:t>‹N°›</a:t>
            </a:fld>
            <a:endParaRPr lang="en-US" altLang="en-US"/>
          </a:p>
        </p:txBody>
      </p:sp>
    </p:spTree>
  </p:cSld>
  <p:clrMap bg1="lt1" tx1="dk1" bg2="lt2" tx2="dk2" accent1="accent1" accent2="accent2" accent3="accent3" accent4="accent4" accent5="accent5" accent6="accent6" hlink="hlink" folHlink="folHlink"/>
  <p:sldLayoutIdLst>
    <p:sldLayoutId id="2147483722"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ftr="0" dt="0"/>
  <p:txStyles>
    <p:titleStyle>
      <a:lvl1pPr algn="l" rtl="0" fontAlgn="base">
        <a:spcBef>
          <a:spcPct val="0"/>
        </a:spcBef>
        <a:spcAft>
          <a:spcPct val="0"/>
        </a:spcAft>
        <a:defRPr sz="3200">
          <a:solidFill>
            <a:schemeClr val="bg1"/>
          </a:solidFill>
          <a:latin typeface="+mj-lt"/>
          <a:ea typeface="+mj-ea"/>
          <a:cs typeface="+mj-cs"/>
        </a:defRPr>
      </a:lvl1pPr>
      <a:lvl2pPr algn="l" rtl="0" fontAlgn="base">
        <a:spcBef>
          <a:spcPct val="0"/>
        </a:spcBef>
        <a:spcAft>
          <a:spcPct val="0"/>
        </a:spcAft>
        <a:defRPr sz="3200">
          <a:solidFill>
            <a:schemeClr val="bg1"/>
          </a:solidFill>
          <a:latin typeface="Gill Sans MT Pro Bold" pitchFamily="48" charset="0"/>
          <a:ea typeface="ＭＳ Ｐゴシック" pitchFamily="48" charset="-128"/>
        </a:defRPr>
      </a:lvl2pPr>
      <a:lvl3pPr algn="l" rtl="0" fontAlgn="base">
        <a:spcBef>
          <a:spcPct val="0"/>
        </a:spcBef>
        <a:spcAft>
          <a:spcPct val="0"/>
        </a:spcAft>
        <a:defRPr sz="3200">
          <a:solidFill>
            <a:schemeClr val="bg1"/>
          </a:solidFill>
          <a:latin typeface="Gill Sans MT Pro Bold" pitchFamily="48" charset="0"/>
          <a:ea typeface="ＭＳ Ｐゴシック" pitchFamily="48" charset="-128"/>
        </a:defRPr>
      </a:lvl3pPr>
      <a:lvl4pPr algn="l" rtl="0" fontAlgn="base">
        <a:spcBef>
          <a:spcPct val="0"/>
        </a:spcBef>
        <a:spcAft>
          <a:spcPct val="0"/>
        </a:spcAft>
        <a:defRPr sz="3200">
          <a:solidFill>
            <a:schemeClr val="bg1"/>
          </a:solidFill>
          <a:latin typeface="Gill Sans MT Pro Bold" pitchFamily="48" charset="0"/>
          <a:ea typeface="ＭＳ Ｐゴシック" pitchFamily="48" charset="-128"/>
        </a:defRPr>
      </a:lvl4pPr>
      <a:lvl5pPr algn="l" rtl="0" fontAlgn="base">
        <a:spcBef>
          <a:spcPct val="0"/>
        </a:spcBef>
        <a:spcAft>
          <a:spcPct val="0"/>
        </a:spcAft>
        <a:defRPr sz="3200">
          <a:solidFill>
            <a:schemeClr val="bg1"/>
          </a:solidFill>
          <a:latin typeface="Gill Sans MT Pro Bold" pitchFamily="48" charset="0"/>
          <a:ea typeface="ＭＳ Ｐゴシック" pitchFamily="48" charset="-128"/>
        </a:defRPr>
      </a:lvl5pPr>
      <a:lvl6pPr marL="457200" algn="l" rtl="0" eaLnBrk="1" fontAlgn="base" hangingPunct="1">
        <a:spcBef>
          <a:spcPct val="0"/>
        </a:spcBef>
        <a:spcAft>
          <a:spcPct val="0"/>
        </a:spcAft>
        <a:defRPr sz="3200">
          <a:solidFill>
            <a:schemeClr val="tx2"/>
          </a:solidFill>
          <a:latin typeface="Gill Sans MT Pro Bold" pitchFamily="48" charset="0"/>
          <a:ea typeface="ＭＳ Ｐゴシック" pitchFamily="48" charset="-128"/>
        </a:defRPr>
      </a:lvl6pPr>
      <a:lvl7pPr marL="914400" algn="l" rtl="0" eaLnBrk="1" fontAlgn="base" hangingPunct="1">
        <a:spcBef>
          <a:spcPct val="0"/>
        </a:spcBef>
        <a:spcAft>
          <a:spcPct val="0"/>
        </a:spcAft>
        <a:defRPr sz="3200">
          <a:solidFill>
            <a:schemeClr val="tx2"/>
          </a:solidFill>
          <a:latin typeface="Gill Sans MT Pro Bold" pitchFamily="48" charset="0"/>
          <a:ea typeface="ＭＳ Ｐゴシック" pitchFamily="48" charset="-128"/>
        </a:defRPr>
      </a:lvl7pPr>
      <a:lvl8pPr marL="1371600" algn="l" rtl="0" eaLnBrk="1" fontAlgn="base" hangingPunct="1">
        <a:spcBef>
          <a:spcPct val="0"/>
        </a:spcBef>
        <a:spcAft>
          <a:spcPct val="0"/>
        </a:spcAft>
        <a:defRPr sz="3200">
          <a:solidFill>
            <a:schemeClr val="tx2"/>
          </a:solidFill>
          <a:latin typeface="Gill Sans MT Pro Bold" pitchFamily="48" charset="0"/>
          <a:ea typeface="ＭＳ Ｐゴシック" pitchFamily="48" charset="-128"/>
        </a:defRPr>
      </a:lvl8pPr>
      <a:lvl9pPr marL="1828800" algn="l" rtl="0" eaLnBrk="1" fontAlgn="base" hangingPunct="1">
        <a:spcBef>
          <a:spcPct val="0"/>
        </a:spcBef>
        <a:spcAft>
          <a:spcPct val="0"/>
        </a:spcAft>
        <a:defRPr sz="3200">
          <a:solidFill>
            <a:schemeClr val="tx2"/>
          </a:solidFill>
          <a:latin typeface="Gill Sans MT Pro Bold" pitchFamily="48" charset="0"/>
          <a:ea typeface="ＭＳ Ｐゴシック" pitchFamily="48" charset="-128"/>
        </a:defRPr>
      </a:lvl9pPr>
    </p:titleStyle>
    <p:bodyStyle>
      <a:lvl1pPr marL="342900" indent="-342900" algn="l" rtl="0" fontAlgn="base">
        <a:spcBef>
          <a:spcPct val="20000"/>
        </a:spcBef>
        <a:spcAft>
          <a:spcPct val="0"/>
        </a:spcAft>
        <a:buChar char="•"/>
        <a:defRPr sz="320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bg1"/>
          </a:solidFill>
          <a:latin typeface="+mn-lt"/>
          <a:ea typeface="+mn-ea"/>
        </a:defRPr>
      </a:lvl2pPr>
      <a:lvl3pPr marL="1143000" indent="-228600" algn="l" rtl="0" fontAlgn="base">
        <a:spcBef>
          <a:spcPct val="20000"/>
        </a:spcBef>
        <a:spcAft>
          <a:spcPct val="0"/>
        </a:spcAft>
        <a:buChar char="•"/>
        <a:defRPr sz="2400">
          <a:solidFill>
            <a:schemeClr val="bg1"/>
          </a:solidFill>
          <a:latin typeface="+mn-lt"/>
          <a:ea typeface="+mn-ea"/>
        </a:defRPr>
      </a:lvl3pPr>
      <a:lvl4pPr marL="1600200" indent="-228600" algn="l" rtl="0" fontAlgn="base">
        <a:spcBef>
          <a:spcPct val="20000"/>
        </a:spcBef>
        <a:spcAft>
          <a:spcPct val="0"/>
        </a:spcAft>
        <a:buChar char="–"/>
        <a:defRPr sz="2000">
          <a:solidFill>
            <a:schemeClr val="bg1"/>
          </a:solidFill>
          <a:latin typeface="+mn-lt"/>
          <a:ea typeface="+mn-ea"/>
        </a:defRPr>
      </a:lvl4pPr>
      <a:lvl5pPr marL="2057400" indent="-228600" algn="l" rtl="0" fontAlgn="base">
        <a:spcBef>
          <a:spcPct val="20000"/>
        </a:spcBef>
        <a:spcAft>
          <a:spcPct val="0"/>
        </a:spcAft>
        <a:buChar char="»"/>
        <a:defRPr sz="2000">
          <a:solidFill>
            <a:schemeClr val="bg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7700" y="2060575"/>
            <a:ext cx="7848600" cy="2362200"/>
          </a:xfrm>
        </p:spPr>
        <p:txBody>
          <a:bodyPr/>
          <a:lstStyle/>
          <a:p>
            <a:r>
              <a:rPr lang="en-CA" altLang="en-US" noProof="0" dirty="0" smtClean="0"/>
              <a:t>COMM 226</a:t>
            </a:r>
            <a:br>
              <a:rPr lang="en-CA" altLang="en-US" noProof="0" dirty="0" smtClean="0"/>
            </a:br>
            <a:r>
              <a:rPr lang="en-CA" altLang="en-US" noProof="0" dirty="0" smtClean="0"/>
              <a:t/>
            </a:r>
            <a:br>
              <a:rPr lang="en-CA" altLang="en-US" noProof="0" dirty="0" smtClean="0"/>
            </a:br>
            <a:r>
              <a:rPr lang="en-CA" altLang="en-US" noProof="0" dirty="0" smtClean="0"/>
              <a:t>ERD case:</a:t>
            </a:r>
            <a:br>
              <a:rPr lang="en-CA" altLang="en-US" noProof="0" dirty="0" smtClean="0"/>
            </a:br>
            <a:r>
              <a:rPr lang="en-CA" altLang="en-US" dirty="0" smtClean="0"/>
              <a:t>School of Business</a:t>
            </a:r>
            <a:endParaRPr lang="en-CA" altLang="en-US" noProof="0" dirty="0" smtClean="0"/>
          </a:p>
        </p:txBody>
      </p:sp>
      <p:sp>
        <p:nvSpPr>
          <p:cNvPr id="3075" name="Rectangle 3"/>
          <p:cNvSpPr>
            <a:spLocks noGrp="1" noChangeArrowheads="1"/>
          </p:cNvSpPr>
          <p:nvPr>
            <p:ph type="subTitle" idx="1"/>
          </p:nvPr>
        </p:nvSpPr>
        <p:spPr>
          <a:xfrm>
            <a:off x="533400" y="4714875"/>
            <a:ext cx="8077200" cy="1219200"/>
          </a:xfrm>
        </p:spPr>
        <p:txBody>
          <a:bodyPr/>
          <a:lstStyle/>
          <a:p>
            <a:r>
              <a:rPr lang="en-CA" altLang="en-US" sz="2400" b="1" noProof="0" dirty="0" smtClean="0"/>
              <a:t>Chitu Okoli</a:t>
            </a:r>
          </a:p>
          <a:p>
            <a:r>
              <a:rPr lang="en-CA" altLang="en-US" sz="1800" noProof="0" dirty="0" smtClean="0"/>
              <a:t>Associate Professor in Business Technology Management</a:t>
            </a:r>
          </a:p>
          <a:p>
            <a:r>
              <a:rPr lang="en-CA" altLang="en-US" sz="1800" noProof="0" dirty="0" smtClean="0"/>
              <a:t>John Molson School of Business, Concordia University, Montréal</a:t>
            </a:r>
          </a:p>
        </p:txBody>
      </p:sp>
      <p:sp>
        <p:nvSpPr>
          <p:cNvPr id="3076" name="Rectangle 6"/>
          <p:cNvSpPr>
            <a:spLocks noGrp="1" noChangeArrowheads="1"/>
          </p:cNvSpPr>
          <p:nvPr>
            <p:ph type="sldNum" sz="quarter" idx="4294967295"/>
          </p:nvPr>
        </p:nvSpPr>
        <p:spPr>
          <a:xfrm>
            <a:off x="7010400" y="6286500"/>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EAD4DC9C-1E42-4B02-A23E-723E375502FE}" type="slidenum">
              <a:rPr lang="en-US" altLang="en-US"/>
              <a:pPr eaLnBrk="1" hangingPunct="1"/>
              <a:t>1</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116632"/>
            <a:ext cx="8307806" cy="432048"/>
          </a:xfrm>
        </p:spPr>
        <p:txBody>
          <a:bodyPr/>
          <a:lstStyle/>
          <a:p>
            <a:r>
              <a:rPr lang="en-CA" dirty="0" smtClean="0"/>
              <a:t>School of Business case</a:t>
            </a:r>
            <a:endParaRPr lang="fr-CA" dirty="0"/>
          </a:p>
        </p:txBody>
      </p:sp>
      <p:sp>
        <p:nvSpPr>
          <p:cNvPr id="3" name="Espace réservé du contenu 2"/>
          <p:cNvSpPr>
            <a:spLocks noGrp="1"/>
          </p:cNvSpPr>
          <p:nvPr>
            <p:ph idx="1"/>
          </p:nvPr>
        </p:nvSpPr>
        <p:spPr>
          <a:xfrm>
            <a:off x="107504" y="620688"/>
            <a:ext cx="8856984" cy="5259288"/>
          </a:xfrm>
        </p:spPr>
        <p:txBody>
          <a:bodyPr/>
          <a:lstStyle/>
          <a:p>
            <a:r>
              <a:rPr lang="en-US" sz="2000" dirty="0"/>
              <a:t>A School of Business keeps track of its alumni (graduates from its programs). It stores basic information about the alumni, such as their names and contact addresses. It also stores the major (or majors, maximum two) from which the alumnus graduated. </a:t>
            </a:r>
            <a:endParaRPr lang="en-CA" sz="2000" dirty="0"/>
          </a:p>
          <a:p>
            <a:r>
              <a:rPr lang="en-US" sz="2000" dirty="0"/>
              <a:t>The School keeps in touch with alumni by mail, e-mail or telephone. Whenever an alumnus responds to a contact, the School records information learned from the alumnus during that contact. </a:t>
            </a:r>
            <a:endParaRPr lang="en-CA" sz="2000" dirty="0"/>
          </a:p>
          <a:p>
            <a:r>
              <a:rPr lang="en-US" sz="2000" dirty="0"/>
              <a:t>To maintain strong ties to its alumni, the School holds various events around the world. Events have a title, date, location, and type (e.g., reception, dinner, or seminar). The School keeps track of which graduates have attended which events. Whenever an alumnus attends an event, the School might record a comment, which might include information that the School officials learned from that alumnus during that event. </a:t>
            </a:r>
            <a:endParaRPr lang="en-CA" sz="2000" dirty="0"/>
          </a:p>
          <a:p>
            <a:r>
              <a:rPr lang="en-US" sz="2000" dirty="0"/>
              <a:t>When a School official knows that he or she will be meeting or talking to a graduate, a report is produced showing the latest information about that graduate and the information learned during the past two years from that graduate from all contacts and events the graduate attended.</a:t>
            </a:r>
            <a:endParaRPr lang="en-CA" sz="2000" dirty="0"/>
          </a:p>
        </p:txBody>
      </p:sp>
      <p:sp>
        <p:nvSpPr>
          <p:cNvPr id="4" name="Espace réservé du numéro de diapositive 3"/>
          <p:cNvSpPr>
            <a:spLocks noGrp="1"/>
          </p:cNvSpPr>
          <p:nvPr>
            <p:ph type="sldNum" sz="quarter" idx="11"/>
          </p:nvPr>
        </p:nvSpPr>
        <p:spPr/>
        <p:txBody>
          <a:bodyPr/>
          <a:lstStyle/>
          <a:p>
            <a:fld id="{046FFA20-82E3-426A-99C6-823EDEA7787C}" type="slidenum">
              <a:rPr lang="en-US" altLang="en-US" smtClean="0"/>
              <a:pPr/>
              <a:t>2</a:t>
            </a:fld>
            <a:endParaRPr lang="en-US" altLang="en-US"/>
          </a:p>
        </p:txBody>
      </p:sp>
    </p:spTree>
    <p:extLst>
      <p:ext uri="{BB962C8B-B14F-4D97-AF65-F5344CB8AC3E}">
        <p14:creationId xmlns:p14="http://schemas.microsoft.com/office/powerpoint/2010/main" val="3764680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Step 1 exercise</a:t>
            </a:r>
            <a:endParaRPr lang="en-CA" dirty="0"/>
          </a:p>
        </p:txBody>
      </p:sp>
      <p:sp>
        <p:nvSpPr>
          <p:cNvPr id="3" name="Content Placeholder 2"/>
          <p:cNvSpPr>
            <a:spLocks noGrp="1"/>
          </p:cNvSpPr>
          <p:nvPr>
            <p:ph idx="1"/>
          </p:nvPr>
        </p:nvSpPr>
        <p:spPr/>
        <p:txBody>
          <a:bodyPr/>
          <a:lstStyle/>
          <a:p>
            <a:r>
              <a:rPr lang="en-CA" sz="3200" dirty="0" smtClean="0"/>
              <a:t>Identify the entities</a:t>
            </a:r>
          </a:p>
          <a:p>
            <a:r>
              <a:rPr lang="en-CA" sz="3200" dirty="0" smtClean="0"/>
              <a:t>For each entity, identify the attributes</a:t>
            </a:r>
          </a:p>
          <a:p>
            <a:r>
              <a:rPr lang="en-CA" sz="2400" i="1" dirty="0" smtClean="0"/>
              <a:t>Don’t specify relationships yet; that’s the next step</a:t>
            </a:r>
          </a:p>
        </p:txBody>
      </p:sp>
      <p:sp>
        <p:nvSpPr>
          <p:cNvPr id="4" name="Slide Number Placeholder 3"/>
          <p:cNvSpPr>
            <a:spLocks noGrp="1"/>
          </p:cNvSpPr>
          <p:nvPr>
            <p:ph type="sldNum" sz="quarter" idx="11"/>
          </p:nvPr>
        </p:nvSpPr>
        <p:spPr/>
        <p:txBody>
          <a:bodyPr/>
          <a:lstStyle/>
          <a:p>
            <a:fld id="{046FFA20-82E3-426A-99C6-823EDEA7787C}" type="slidenum">
              <a:rPr lang="en-US" altLang="en-US" smtClean="0"/>
              <a:pPr/>
              <a:t>3</a:t>
            </a:fld>
            <a:endParaRPr lang="en-US" altLang="en-US"/>
          </a:p>
        </p:txBody>
      </p:sp>
    </p:spTree>
    <p:extLst>
      <p:ext uri="{BB962C8B-B14F-4D97-AF65-F5344CB8AC3E}">
        <p14:creationId xmlns:p14="http://schemas.microsoft.com/office/powerpoint/2010/main" val="1652734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Step 2 exercise</a:t>
            </a:r>
            <a:endParaRPr lang="en-CA" dirty="0"/>
          </a:p>
        </p:txBody>
      </p:sp>
      <p:sp>
        <p:nvSpPr>
          <p:cNvPr id="3" name="Content Placeholder 2"/>
          <p:cNvSpPr>
            <a:spLocks noGrp="1"/>
          </p:cNvSpPr>
          <p:nvPr>
            <p:ph idx="1"/>
          </p:nvPr>
        </p:nvSpPr>
        <p:spPr/>
        <p:txBody>
          <a:bodyPr/>
          <a:lstStyle/>
          <a:p>
            <a:r>
              <a:rPr lang="en-CA" dirty="0" smtClean="0"/>
              <a:t>Draw the entity relationship diagram</a:t>
            </a:r>
          </a:p>
          <a:p>
            <a:r>
              <a:rPr lang="en-CA" dirty="0" smtClean="0"/>
              <a:t>Specify the relationships between entities with the correct minimum and maximum cardinalities (one-to-many, etc.)</a:t>
            </a:r>
            <a:endParaRPr lang="en-CA" dirty="0"/>
          </a:p>
        </p:txBody>
      </p:sp>
      <p:sp>
        <p:nvSpPr>
          <p:cNvPr id="4" name="Slide Number Placeholder 3"/>
          <p:cNvSpPr>
            <a:spLocks noGrp="1"/>
          </p:cNvSpPr>
          <p:nvPr>
            <p:ph type="sldNum" sz="quarter" idx="11"/>
          </p:nvPr>
        </p:nvSpPr>
        <p:spPr/>
        <p:txBody>
          <a:bodyPr/>
          <a:lstStyle/>
          <a:p>
            <a:fld id="{046FFA20-82E3-426A-99C6-823EDEA7787C}" type="slidenum">
              <a:rPr lang="en-US" altLang="en-US" smtClean="0"/>
              <a:pPr/>
              <a:t>4</a:t>
            </a:fld>
            <a:endParaRPr lang="en-US" altLang="en-US"/>
          </a:p>
        </p:txBody>
      </p:sp>
    </p:spTree>
    <p:extLst>
      <p:ext uri="{BB962C8B-B14F-4D97-AF65-F5344CB8AC3E}">
        <p14:creationId xmlns:p14="http://schemas.microsoft.com/office/powerpoint/2010/main" val="1756938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Sources</a:t>
            </a:r>
            <a:endParaRPr lang="en-CA" dirty="0"/>
          </a:p>
        </p:txBody>
      </p:sp>
      <p:sp>
        <p:nvSpPr>
          <p:cNvPr id="3" name="Content Placeholder 2"/>
          <p:cNvSpPr>
            <a:spLocks noGrp="1"/>
          </p:cNvSpPr>
          <p:nvPr>
            <p:ph idx="1"/>
          </p:nvPr>
        </p:nvSpPr>
        <p:spPr>
          <a:xfrm>
            <a:off x="685800" y="1484784"/>
            <a:ext cx="7772400" cy="4611216"/>
          </a:xfrm>
        </p:spPr>
        <p:txBody>
          <a:bodyPr/>
          <a:lstStyle/>
          <a:p>
            <a:r>
              <a:rPr lang="en-CA" sz="2400" dirty="0" smtClean="0"/>
              <a:t>This case is adapted from material provided by the Coordinator and instructors of COMM 226</a:t>
            </a:r>
          </a:p>
          <a:p>
            <a:r>
              <a:rPr lang="en-CA" sz="2400" dirty="0" smtClean="0"/>
              <a:t>Other sources are noted on the slides themselves</a:t>
            </a:r>
            <a:endParaRPr lang="en-CA" sz="2400" dirty="0"/>
          </a:p>
          <a:p>
            <a:endParaRPr lang="en-CA" sz="2400"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D8AAE3DA-3659-46F8-9323-DF957A7EF8CC}" type="slidenum">
              <a:rPr lang="en-US" smtClean="0"/>
              <a:pPr>
                <a:defRPr/>
              </a:pPr>
              <a:t>5</a:t>
            </a:fld>
            <a:endParaRPr lang="en-US" dirty="0"/>
          </a:p>
        </p:txBody>
      </p:sp>
    </p:spTree>
    <p:extLst>
      <p:ext uri="{BB962C8B-B14F-4D97-AF65-F5344CB8AC3E}">
        <p14:creationId xmlns:p14="http://schemas.microsoft.com/office/powerpoint/2010/main" val="3130493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JMSB">
  <a:themeElements>
    <a:clrScheme name="JMSB">
      <a:dk1>
        <a:srgbClr val="5C1F00"/>
      </a:dk1>
      <a:lt1>
        <a:srgbClr val="800000"/>
      </a:lt1>
      <a:dk2>
        <a:srgbClr val="FFFFFF"/>
      </a:dk2>
      <a:lt2>
        <a:srgbClr val="DFD293"/>
      </a:lt2>
      <a:accent1>
        <a:srgbClr val="BE7960"/>
      </a:accent1>
      <a:accent2>
        <a:srgbClr val="CC3300"/>
      </a:accent2>
      <a:accent3>
        <a:srgbClr val="C0AAAA"/>
      </a:accent3>
      <a:accent4>
        <a:srgbClr val="DADADA"/>
      </a:accent4>
      <a:accent5>
        <a:srgbClr val="E2ADAA"/>
      </a:accent5>
      <a:accent6>
        <a:srgbClr val="AC6D56"/>
      </a:accent6>
      <a:hlink>
        <a:srgbClr val="CC3300"/>
      </a:hlink>
      <a:folHlink>
        <a:srgbClr val="D3A219"/>
      </a:folHlink>
    </a:clrScheme>
    <a:fontScheme name="Blank Presentation">
      <a:majorFont>
        <a:latin typeface="Gill Sans MT Pro Bold"/>
        <a:ea typeface="ＭＳ Ｐゴシック"/>
        <a:cs typeface=""/>
      </a:majorFont>
      <a:minorFont>
        <a:latin typeface="Gill Sans MT Pro Book"/>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JMSB</Template>
  <TotalTime>6246</TotalTime>
  <Words>314</Words>
  <Application>Microsoft Office PowerPoint</Application>
  <PresentationFormat>Affichage à l'écran (4:3)</PresentationFormat>
  <Paragraphs>25</Paragraphs>
  <Slides>5</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5</vt:i4>
      </vt:variant>
    </vt:vector>
  </HeadingPairs>
  <TitlesOfParts>
    <vt:vector size="11" baseType="lpstr">
      <vt:lpstr>ＭＳ Ｐゴシック</vt:lpstr>
      <vt:lpstr>Arial</vt:lpstr>
      <vt:lpstr>Gill Sans MT Pro Bold</vt:lpstr>
      <vt:lpstr>Gill Sans MT Pro Book</vt:lpstr>
      <vt:lpstr>Times New Roman</vt:lpstr>
      <vt:lpstr>JMSB</vt:lpstr>
      <vt:lpstr>COMM 226  ERD case: School of Business</vt:lpstr>
      <vt:lpstr>School of Business case</vt:lpstr>
      <vt:lpstr>Step 1 exercise</vt:lpstr>
      <vt:lpstr>Step 2 exercise</vt:lpstr>
      <vt:lpstr>Sources</vt:lpstr>
    </vt:vector>
  </TitlesOfParts>
  <Company>wsu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vandeventer</dc:creator>
  <cp:lastModifiedBy>Chitu Okoli</cp:lastModifiedBy>
  <cp:revision>174</cp:revision>
  <cp:lastPrinted>1601-01-01T00:00:00Z</cp:lastPrinted>
  <dcterms:created xsi:type="dcterms:W3CDTF">2002-08-01T23:18:42Z</dcterms:created>
  <dcterms:modified xsi:type="dcterms:W3CDTF">2015-03-09T02:59:30Z</dcterms:modified>
</cp:coreProperties>
</file>