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61" r:id="rId4"/>
    <p:sldId id="263" r:id="rId5"/>
    <p:sldId id="262" r:id="rId6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7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6105903A-3881-47D9-8104-F1BECEC8E4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48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89749180-0751-41B0-85F8-3A4D829996E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5338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8CF26E-1C07-4E09-9F1B-20C3DFBE0551}" type="slidenum">
              <a:rPr lang="en-CA"/>
              <a:pPr/>
              <a:t>1</a:t>
            </a:fld>
            <a:endParaRPr lang="en-CA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29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hrisG5:Users:christopher:Documents:Chris%20JOBS:1%20|%20IN%20PROGRESS:PA8037_JMSB%20Identity:%20FINAL%20DESIGN:NEW-JMSB-Powerpoint:NEW-JMSB-Powerpoint-1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risG5:Users:christopher:Documents:Chris JOBS:1 | IN PROGRESS:PA8037_JMSB Identity: FINAL DESIGN:NEW-JMSB-Powerpoint:NEW-JMSB-Powerpoint-1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514600"/>
            <a:ext cx="6400800" cy="914400"/>
          </a:xfrm>
        </p:spPr>
        <p:txBody>
          <a:bodyPr lIns="0" tIns="0" rIns="0" bIns="0"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733800"/>
            <a:ext cx="6400800" cy="1752600"/>
          </a:xfrm>
        </p:spPr>
        <p:txBody>
          <a:bodyPr lIns="0" tIns="0" rIns="0" bIns="0"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50E63-2EEB-444D-89AF-649EA2BA7F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1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9F1BD-5BEC-4B9F-8028-FF3E0FCB2C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1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9144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F2681-2FC2-47D1-B205-5F8937A7E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7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1BDA2-6AD2-4BD7-8DC6-6993EC7986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8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10901-2C1B-460A-8A4D-431D7F9EC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9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8E911-F5EB-4B69-B50D-C043F96320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5CC75-A89F-44CC-A5DA-439F312DF7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7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EAFF44-F41C-4EE3-858B-C7E2A109F9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9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AA4B2-9E0B-432B-81A1-4DC423559A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3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AAD24-A3D5-4B03-9874-07F080850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9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hrisG5:Users:christopher:Documents:Chris%20JOBS:1%20|%20IN%20PROGRESS:PA8037_JMSB%20Identity:%20FINAL%20DESIGN:NEW-JMSB-Powerpoint:NEW-JMSB-Powerpoint-2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ChrisG5:Users:christopher:Documents:Chris JOBS:1 | IN PROGRESS:PA8037_JMSB Identity: FINAL DESIGN:NEW-JMSB-Powerpoint:NEW-JMSB-Powerpoint-2.jpg"/>
          <p:cNvPicPr>
            <a:picLocks noChangeAspect="1" noChangeArrowheads="1"/>
          </p:cNvPicPr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48" charset="-128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378D828-1783-4821-9FF8-E24AF6E46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depad.org/" TargetMode="External"/><Relationship Id="rId2" Type="http://schemas.openxmlformats.org/officeDocument/2006/relationships/hyperlink" Target="http://writecodeonline.com/php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fr-CA" dirty="0" err="1" smtClean="0"/>
              <a:t>Pre</a:t>
            </a:r>
            <a:r>
              <a:rPr lang="fr-CA" dirty="0" smtClean="0"/>
              <a:t>-Module PHP Introduction</a:t>
            </a:r>
            <a:endParaRPr lang="en-CA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BTM 395: Internet </a:t>
            </a:r>
            <a:r>
              <a:rPr lang="fr-CA" dirty="0" err="1"/>
              <a:t>Programming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PHP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PHP: Hypertext Preprocessor</a:t>
            </a:r>
          </a:p>
          <a:p>
            <a:pPr lvl="0"/>
            <a:r>
              <a:rPr lang="en-US" dirty="0" smtClean="0"/>
              <a:t>Originally called “Personal Home Page Tools”</a:t>
            </a:r>
          </a:p>
          <a:p>
            <a:pPr lvl="0"/>
            <a:r>
              <a:rPr lang="en-US" dirty="0" smtClean="0"/>
              <a:t>Popular server-side scripting technology</a:t>
            </a:r>
          </a:p>
          <a:p>
            <a:pPr lvl="0"/>
            <a:r>
              <a:rPr lang="en-US" dirty="0" smtClean="0"/>
              <a:t>Open-source</a:t>
            </a:r>
          </a:p>
          <a:p>
            <a:pPr lvl="1"/>
            <a:r>
              <a:rPr lang="en-US" dirty="0" smtClean="0"/>
              <a:t>Anyone may view, modify and redistribute source code</a:t>
            </a:r>
          </a:p>
          <a:p>
            <a:pPr lvl="1"/>
            <a:r>
              <a:rPr lang="en-US" dirty="0" smtClean="0"/>
              <a:t>Supported freely by community</a:t>
            </a:r>
          </a:p>
          <a:p>
            <a:pPr lvl="0"/>
            <a:r>
              <a:rPr lang="en-US" dirty="0" smtClean="0"/>
              <a:t>Platform independent</a:t>
            </a:r>
          </a:p>
          <a:p>
            <a:pPr lvl="0"/>
            <a:endParaRPr lang="en-US" dirty="0" smtClean="0"/>
          </a:p>
          <a:p>
            <a:pPr lvl="0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307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smtClean="0"/>
              <a:t>Basic application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7772400" cy="4827240"/>
          </a:xfrm>
        </p:spPr>
        <p:txBody>
          <a:bodyPr/>
          <a:lstStyle/>
          <a:p>
            <a:pPr lvl="0"/>
            <a:r>
              <a:rPr lang="en-US" sz="2400" dirty="0" smtClean="0"/>
              <a:t>Filenames end with </a:t>
            </a:r>
            <a:r>
              <a:rPr lang="en-US" sz="2400" dirty="0" smtClean="0">
                <a:latin typeface="Lucida Console" panose="020B0609040504020204" pitchFamily="49" charset="0"/>
              </a:rPr>
              <a:t>.</a:t>
            </a:r>
            <a:r>
              <a:rPr lang="en-US" sz="2400" dirty="0" err="1" smtClean="0">
                <a:latin typeface="Lucida Console" panose="020B0609040504020204" pitchFamily="49" charset="0"/>
              </a:rPr>
              <a:t>php</a:t>
            </a:r>
            <a:r>
              <a:rPr lang="en-US" sz="2400" dirty="0" smtClean="0"/>
              <a:t> by convention</a:t>
            </a:r>
          </a:p>
          <a:p>
            <a:pPr lvl="1"/>
            <a:r>
              <a:rPr lang="en-CA" sz="2000" dirty="0" smtClean="0"/>
              <a:t>Server can be set to recognize other extensions (even .html)</a:t>
            </a:r>
            <a:endParaRPr lang="en-CA" sz="2400" dirty="0" smtClean="0"/>
          </a:p>
          <a:p>
            <a:pPr lvl="0"/>
            <a:r>
              <a:rPr lang="en-US" sz="2400" dirty="0" smtClean="0"/>
              <a:t>Scripting delimiters</a:t>
            </a:r>
          </a:p>
          <a:p>
            <a:pPr lvl="1"/>
            <a:r>
              <a:rPr lang="en-US" sz="2000" dirty="0" smtClean="0">
                <a:latin typeface="Lucida Console" panose="020B0609040504020204" pitchFamily="49" charset="0"/>
              </a:rPr>
              <a:t>&lt;?</a:t>
            </a:r>
            <a:r>
              <a:rPr lang="en-US" sz="2000" dirty="0" err="1" smtClean="0">
                <a:latin typeface="Lucida Console" panose="020B0609040504020204" pitchFamily="49" charset="0"/>
              </a:rPr>
              <a:t>php</a:t>
            </a:r>
            <a:r>
              <a:rPr lang="en-US" sz="2000" dirty="0" smtClean="0">
                <a:latin typeface="Lucida Console" panose="020B0609040504020204" pitchFamily="49" charset="0"/>
              </a:rPr>
              <a:t> … ?&gt;</a:t>
            </a:r>
          </a:p>
          <a:p>
            <a:pPr lvl="2"/>
            <a:r>
              <a:rPr lang="en-CA" sz="1600" dirty="0" smtClean="0"/>
              <a:t>Or just</a:t>
            </a:r>
            <a:r>
              <a:rPr lang="en-CA" sz="1600" dirty="0" smtClean="0">
                <a:latin typeface="Lucida Console" panose="020B0609040504020204" pitchFamily="49" charset="0"/>
              </a:rPr>
              <a:t> &lt;? … ?&gt;</a:t>
            </a:r>
            <a:r>
              <a:rPr lang="en-CA" sz="1600" dirty="0" smtClean="0"/>
              <a:t>, but this form not recommended</a:t>
            </a:r>
            <a:endParaRPr lang="en-US" sz="1600" dirty="0" smtClean="0"/>
          </a:p>
          <a:p>
            <a:pPr lvl="1"/>
            <a:r>
              <a:rPr lang="en-US" sz="2000" dirty="0" smtClean="0"/>
              <a:t>Must enclose all script code</a:t>
            </a:r>
          </a:p>
          <a:p>
            <a:pPr lvl="0"/>
            <a:r>
              <a:rPr lang="en-US" sz="2400" dirty="0" smtClean="0"/>
              <a:t>Any HTML code outside the </a:t>
            </a:r>
            <a:r>
              <a:rPr lang="en-US" sz="2400" dirty="0">
                <a:latin typeface="Lucida Console" panose="020B0609040504020204" pitchFamily="49" charset="0"/>
              </a:rPr>
              <a:t>&lt;?</a:t>
            </a:r>
            <a:r>
              <a:rPr lang="en-US" sz="2400" dirty="0" err="1">
                <a:latin typeface="Lucida Console" panose="020B0609040504020204" pitchFamily="49" charset="0"/>
              </a:rPr>
              <a:t>php</a:t>
            </a:r>
            <a:r>
              <a:rPr lang="en-US" sz="2400" dirty="0">
                <a:latin typeface="Lucida Console" panose="020B0609040504020204" pitchFamily="49" charset="0"/>
              </a:rPr>
              <a:t> … ?&gt;</a:t>
            </a:r>
            <a:r>
              <a:rPr lang="en-US" sz="2400" dirty="0" smtClean="0"/>
              <a:t> tags will be processed as HTML</a:t>
            </a:r>
          </a:p>
          <a:p>
            <a:pPr lvl="0"/>
            <a:r>
              <a:rPr lang="en-US" sz="2400" dirty="0" smtClean="0"/>
              <a:t>Variables preceded by </a:t>
            </a:r>
            <a:r>
              <a:rPr lang="en-US" sz="2400" dirty="0" smtClean="0">
                <a:latin typeface="Lucida Console" panose="020B0609040504020204" pitchFamily="49" charset="0"/>
              </a:rPr>
              <a:t>$</a:t>
            </a:r>
            <a:r>
              <a:rPr lang="en-US" sz="2400" dirty="0" smtClean="0"/>
              <a:t> symbol</a:t>
            </a:r>
          </a:p>
          <a:p>
            <a:pPr lvl="1"/>
            <a:r>
              <a:rPr lang="en-US" sz="2000" dirty="0" smtClean="0"/>
              <a:t>Case-sensitive</a:t>
            </a:r>
          </a:p>
          <a:p>
            <a:pPr lvl="1"/>
            <a:r>
              <a:rPr lang="en-US" sz="2000" dirty="0" smtClean="0"/>
              <a:t>Permits easily embedding variables in strings</a:t>
            </a:r>
          </a:p>
        </p:txBody>
      </p:sp>
    </p:spTree>
    <p:extLst>
      <p:ext uri="{BB962C8B-B14F-4D97-AF65-F5344CB8AC3E}">
        <p14:creationId xmlns:p14="http://schemas.microsoft.com/office/powerpoint/2010/main" val="2489427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Online PHP playgrounds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http://writecodeonline.com/php</a:t>
            </a:r>
            <a:r>
              <a:rPr lang="en-CA" dirty="0" smtClean="0">
                <a:hlinkClick r:id="rId2"/>
              </a:rPr>
              <a:t>/</a:t>
            </a:r>
            <a:endParaRPr lang="en-CA" dirty="0" smtClean="0"/>
          </a:p>
          <a:p>
            <a:r>
              <a:rPr lang="en-CA" dirty="0">
                <a:hlinkClick r:id="rId3"/>
              </a:rPr>
              <a:t>http://codepad.org</a:t>
            </a:r>
            <a:r>
              <a:rPr lang="en-CA" dirty="0" smtClean="0">
                <a:hlinkClick r:id="rId3"/>
              </a:rPr>
              <a:t>/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8020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Some content modified </a:t>
            </a:r>
            <a:r>
              <a:rPr lang="en-CA" dirty="0"/>
              <a:t>from</a:t>
            </a:r>
            <a:br>
              <a:rPr lang="en-CA" dirty="0"/>
            </a:br>
            <a:r>
              <a:rPr lang="en-CA" i="1" dirty="0"/>
              <a:t>Internet &amp; World Wide Web: How to Program</a:t>
            </a:r>
            <a:r>
              <a:rPr lang="en-CA" dirty="0"/>
              <a:t>. </a:t>
            </a:r>
            <a:r>
              <a:rPr lang="en-CA" dirty="0" smtClean="0"/>
              <a:t>By </a:t>
            </a:r>
            <a:r>
              <a:rPr lang="en-CA" dirty="0" err="1"/>
              <a:t>Deitel</a:t>
            </a:r>
            <a:r>
              <a:rPr lang="en-CA" dirty="0"/>
              <a:t>, </a:t>
            </a:r>
            <a:r>
              <a:rPr lang="en-CA" dirty="0" err="1"/>
              <a:t>Deitel</a:t>
            </a:r>
            <a:r>
              <a:rPr lang="en-CA" dirty="0"/>
              <a:t>, and Goldberg. Published by Prentice Hall. ISBN 0-13-145091-3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535744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JMSB">
      <a:dk1>
        <a:srgbClr val="5C1F00"/>
      </a:dk1>
      <a:lt1>
        <a:srgbClr val="800000"/>
      </a:lt1>
      <a:dk2>
        <a:srgbClr val="FFFFFF"/>
      </a:dk2>
      <a:lt2>
        <a:srgbClr val="DFD293"/>
      </a:lt2>
      <a:accent1>
        <a:srgbClr val="BE7960"/>
      </a:accent1>
      <a:accent2>
        <a:srgbClr val="CC330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CC3300"/>
      </a:hlink>
      <a:folHlink>
        <a:srgbClr val="D3A219"/>
      </a:folHlink>
    </a:clrScheme>
    <a:fontScheme name="Blank Presentation">
      <a:majorFont>
        <a:latin typeface="Gill Sans MT Pro Bold"/>
        <a:ea typeface="ＭＳ Ｐゴシック"/>
        <a:cs typeface=""/>
      </a:majorFont>
      <a:minorFont>
        <a:latin typeface="Gill Sans MT Pro Book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btm-395-cms-intro</Template>
  <TotalTime>4047</TotalTime>
  <Words>128</Words>
  <Application>Microsoft Office PowerPoint</Application>
  <PresentationFormat>On-screen Show (4:3)</PresentationFormat>
  <Paragraphs>27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Gill Sans MT Pro Bold</vt:lpstr>
      <vt:lpstr>Gill Sans MT Pro Book</vt:lpstr>
      <vt:lpstr>Lucida Console</vt:lpstr>
      <vt:lpstr>Times New Roman</vt:lpstr>
      <vt:lpstr>Blank Presentation</vt:lpstr>
      <vt:lpstr>Pre-Module PHP Introduction</vt:lpstr>
      <vt:lpstr>PHP</vt:lpstr>
      <vt:lpstr>Basic application</vt:lpstr>
      <vt:lpstr>Online PHP playgrounds</vt:lpstr>
      <vt:lpstr>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Website Development</dc:title>
  <dc:creator>Chitu Okoli</dc:creator>
  <cp:lastModifiedBy>Chitu Okoli</cp:lastModifiedBy>
  <cp:revision>71</cp:revision>
  <cp:lastPrinted>2005-09-20T01:53:04Z</cp:lastPrinted>
  <dcterms:created xsi:type="dcterms:W3CDTF">2005-09-05T20:05:33Z</dcterms:created>
  <dcterms:modified xsi:type="dcterms:W3CDTF">2013-07-24T22:11:31Z</dcterms:modified>
</cp:coreProperties>
</file>