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80" d="100"/>
          <a:sy n="80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language.types.string.php" TargetMode="External"/><Relationship Id="rId2" Type="http://schemas.openxmlformats.org/officeDocument/2006/relationships/hyperlink" Target="http://codepad.org/pzHHK3w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anual/en/language.types.array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usort.php" TargetMode="External"/><Relationship Id="rId2" Type="http://schemas.openxmlformats.org/officeDocument/2006/relationships/hyperlink" Target="http://www.sitepoint.com/sophisticated-sorting-in-javascrip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cademy.com/courses/conditionals-in-javascript/4/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xradar.com/practicalphp/2/6/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fr-CA" dirty="0" smtClean="0"/>
              <a:t>Post-Module PHP Introduction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PHP string quoting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177562" cy="4827240"/>
          </a:xfrm>
        </p:spPr>
        <p:txBody>
          <a:bodyPr/>
          <a:lstStyle/>
          <a:p>
            <a:r>
              <a:rPr lang="en-CA" sz="2400" b="1" dirty="0" smtClean="0"/>
              <a:t> </a:t>
            </a:r>
            <a:r>
              <a:rPr lang="en-CA" b="1" dirty="0" smtClean="0"/>
              <a:t>'</a:t>
            </a:r>
            <a:r>
              <a:rPr lang="en-CA" sz="2400" dirty="0" smtClean="0"/>
              <a:t> (single quote): for literal strings with minimal text expansion (\\ and \' only)</a:t>
            </a:r>
          </a:p>
          <a:p>
            <a:r>
              <a:rPr lang="en-CA" sz="2400" b="1" dirty="0" smtClean="0"/>
              <a:t> </a:t>
            </a:r>
            <a:r>
              <a:rPr lang="en-CA" b="1" dirty="0" smtClean="0"/>
              <a:t>"</a:t>
            </a:r>
            <a:r>
              <a:rPr lang="en-CA" sz="2400" dirty="0" smtClean="0"/>
              <a:t> (double quote): for flexible strings with expansion of variables and many codes (e.g. \n and \t)</a:t>
            </a:r>
          </a:p>
          <a:p>
            <a:r>
              <a:rPr lang="en-CA" sz="2400" b="1" dirty="0" err="1" smtClean="0"/>
              <a:t>Heredoc</a:t>
            </a:r>
            <a:r>
              <a:rPr lang="en-CA" sz="2400" dirty="0" smtClean="0"/>
              <a:t>: for lengthy strings with complex </a:t>
            </a:r>
            <a:r>
              <a:rPr lang="en-CA" sz="2400" dirty="0"/>
              <a:t>plain-text format (see </a:t>
            </a:r>
            <a:r>
              <a:rPr lang="en-CA" sz="2400" dirty="0">
                <a:hlinkClick r:id="rId2"/>
              </a:rPr>
              <a:t>http://</a:t>
            </a:r>
            <a:r>
              <a:rPr lang="en-CA" sz="2400" dirty="0" smtClean="0">
                <a:hlinkClick r:id="rId2"/>
              </a:rPr>
              <a:t>codepad.org/pzHHK3wH</a:t>
            </a:r>
            <a:r>
              <a:rPr lang="en-CA" sz="2400" dirty="0" smtClean="0"/>
              <a:t>) </a:t>
            </a:r>
          </a:p>
          <a:p>
            <a:pPr lvl="1"/>
            <a:r>
              <a:rPr lang="en-CA" sz="2000" dirty="0" smtClean="0"/>
              <a:t>Begins with &lt;&lt;&lt;ANY_DELIMITER</a:t>
            </a:r>
          </a:p>
          <a:p>
            <a:pPr lvl="1"/>
            <a:r>
              <a:rPr lang="en-CA" sz="2000" dirty="0" smtClean="0"/>
              <a:t>Ends with ANY_DELIMITER; as the only contents of closing line</a:t>
            </a:r>
          </a:p>
          <a:p>
            <a:pPr lvl="1"/>
            <a:r>
              <a:rPr lang="en-CA" sz="2000" dirty="0" smtClean="0"/>
              <a:t>Expands variables similarly to </a:t>
            </a:r>
            <a:r>
              <a:rPr lang="en-CA" sz="2000" dirty="0" smtClean="0"/>
              <a:t>"</a:t>
            </a:r>
          </a:p>
          <a:p>
            <a:pPr lvl="1"/>
            <a:r>
              <a:rPr lang="en-CA" sz="2000" dirty="0" smtClean="0"/>
              <a:t>Advantage: no need to escape ' or "</a:t>
            </a:r>
            <a:endParaRPr lang="en-CA" sz="2000" dirty="0" smtClean="0"/>
          </a:p>
          <a:p>
            <a:pPr lvl="1"/>
            <a:r>
              <a:rPr lang="en-CA" sz="2000" b="1" dirty="0" err="1" smtClean="0"/>
              <a:t>Nowdoc</a:t>
            </a:r>
            <a:r>
              <a:rPr lang="en-CA" sz="2000" dirty="0"/>
              <a:t> </a:t>
            </a:r>
            <a:r>
              <a:rPr lang="en-CA" sz="2000" dirty="0" smtClean="0"/>
              <a:t>format works like single quote equivalent of </a:t>
            </a:r>
            <a:r>
              <a:rPr lang="en-CA" sz="2000" dirty="0" err="1" smtClean="0"/>
              <a:t>heredoc</a:t>
            </a:r>
            <a:endParaRPr lang="en-CA" sz="2000" dirty="0" smtClean="0"/>
          </a:p>
          <a:p>
            <a:r>
              <a:rPr lang="en-CA" sz="2400" dirty="0"/>
              <a:t>Official reference: </a:t>
            </a:r>
            <a:r>
              <a:rPr lang="en-CA" sz="2400" dirty="0">
                <a:hlinkClick r:id="rId3"/>
              </a:rPr>
              <a:t>http://</a:t>
            </a:r>
            <a:r>
              <a:rPr lang="en-CA" sz="2400" dirty="0" smtClean="0">
                <a:hlinkClick r:id="rId3"/>
              </a:rPr>
              <a:t>php.net/manual/en/language.types.string.php</a:t>
            </a:r>
            <a:r>
              <a:rPr lang="en-CA" sz="2400" dirty="0" smtClean="0"/>
              <a:t>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098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Array indexing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ALL arrays in PHP are associative arrays</a:t>
            </a:r>
          </a:p>
          <a:p>
            <a:r>
              <a:rPr lang="en-CA" sz="2800" dirty="0" smtClean="0"/>
              <a:t>Numeric indices are automatically generated, but the arrays are still fully associative</a:t>
            </a:r>
          </a:p>
          <a:p>
            <a:r>
              <a:rPr lang="en-CA" sz="2800" dirty="0" smtClean="0"/>
              <a:t>Arrays can have both flexible associative keys and auto-generated numeric keys</a:t>
            </a:r>
          </a:p>
          <a:p>
            <a:r>
              <a:rPr lang="en-CA" sz="2800" dirty="0"/>
              <a:t>Official reference: </a:t>
            </a:r>
            <a:r>
              <a:rPr lang="en-CA" sz="2800" dirty="0">
                <a:hlinkClick r:id="rId2"/>
              </a:rPr>
              <a:t>http://</a:t>
            </a:r>
            <a:r>
              <a:rPr lang="en-CA" sz="2800" dirty="0" smtClean="0">
                <a:hlinkClick r:id="rId2"/>
              </a:rPr>
              <a:t>www.php.net/manual/en/language.types.array.php</a:t>
            </a:r>
            <a:r>
              <a:rPr lang="en-CA" sz="2800" dirty="0" smtClean="0"/>
              <a:t>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7010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Customized array sorting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PHP has many built in array sort functions, for sorting by value, by key, and backwards</a:t>
            </a:r>
          </a:p>
          <a:p>
            <a:r>
              <a:rPr lang="en-CA" sz="2800" dirty="0" smtClean="0"/>
              <a:t>JavaScript only has one very limited built-in sort: lexicographic (strict alphabetic) sort</a:t>
            </a:r>
          </a:p>
          <a:p>
            <a:r>
              <a:rPr lang="en-CA" sz="2800" dirty="0" smtClean="0"/>
              <a:t>Both have custom sort functions that work similarly</a:t>
            </a:r>
          </a:p>
          <a:p>
            <a:pPr lvl="1"/>
            <a:r>
              <a:rPr lang="en-CA" sz="2400" dirty="0" smtClean="0">
                <a:hlinkClick r:id="rId2"/>
              </a:rPr>
              <a:t>JavaScript</a:t>
            </a:r>
            <a:r>
              <a:rPr lang="en-CA" sz="2400" dirty="0" smtClean="0"/>
              <a:t>: </a:t>
            </a:r>
            <a:r>
              <a:rPr lang="en-CA" sz="2400" dirty="0" err="1" smtClean="0"/>
              <a:t>myArray.sort</a:t>
            </a:r>
            <a:r>
              <a:rPr lang="en-CA" sz="2400" dirty="0" smtClean="0"/>
              <a:t>(function(</a:t>
            </a:r>
            <a:r>
              <a:rPr lang="en-CA" sz="2400" dirty="0" err="1" smtClean="0"/>
              <a:t>a,b</a:t>
            </a:r>
            <a:r>
              <a:rPr lang="en-CA" sz="2400" dirty="0" smtClean="0"/>
              <a:t>){…});</a:t>
            </a:r>
          </a:p>
          <a:p>
            <a:pPr lvl="1"/>
            <a:r>
              <a:rPr lang="en-CA" sz="2400" dirty="0" smtClean="0">
                <a:hlinkClick r:id="rId3"/>
              </a:rPr>
              <a:t>PHP</a:t>
            </a:r>
            <a:r>
              <a:rPr lang="en-CA" sz="2400" dirty="0" smtClean="0"/>
              <a:t>:	</a:t>
            </a:r>
            <a:r>
              <a:rPr lang="en-CA" sz="2400" dirty="0" err="1" smtClean="0"/>
              <a:t>usort</a:t>
            </a:r>
            <a:r>
              <a:rPr lang="en-CA" sz="2400" dirty="0" smtClean="0"/>
              <a:t>($</a:t>
            </a:r>
            <a:r>
              <a:rPr lang="en-CA" sz="2400" dirty="0" err="1" smtClean="0"/>
              <a:t>myArray,customSortFunction</a:t>
            </a:r>
            <a:r>
              <a:rPr lang="en-CA" sz="2400" dirty="0" smtClean="0"/>
              <a:t>);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 err="1" smtClean="0"/>
              <a:t>customSortFunction</a:t>
            </a:r>
            <a:r>
              <a:rPr lang="en-CA" sz="2400" dirty="0" smtClean="0"/>
              <a:t>(</a:t>
            </a:r>
            <a:r>
              <a:rPr lang="en-CA" sz="2400" dirty="0" err="1" smtClean="0"/>
              <a:t>a,b</a:t>
            </a:r>
            <a:r>
              <a:rPr lang="en-CA" sz="2400" dirty="0" smtClean="0"/>
              <a:t>){…};</a:t>
            </a:r>
          </a:p>
          <a:p>
            <a:pPr lvl="1"/>
            <a:r>
              <a:rPr lang="en-CA" sz="2400" dirty="0" smtClean="0"/>
              <a:t>These can sort any kind of array anyway you like, including multidimensional arrays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5626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PHP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827240"/>
          </a:xfrm>
        </p:spPr>
        <p:txBody>
          <a:bodyPr/>
          <a:lstStyle/>
          <a:p>
            <a:r>
              <a:rPr lang="en-CA" sz="2800" dirty="0" smtClean="0"/>
              <a:t>Equality and assignment</a:t>
            </a:r>
          </a:p>
          <a:p>
            <a:pPr marL="457200" lvl="1" indent="0">
              <a:buNone/>
            </a:pPr>
            <a:r>
              <a:rPr lang="en-CA" sz="2400" dirty="0" smtClean="0"/>
              <a:t>= </a:t>
            </a:r>
            <a:r>
              <a:rPr lang="en-CA" sz="2400" dirty="0" err="1" smtClean="0"/>
              <a:t>vs</a:t>
            </a:r>
            <a:r>
              <a:rPr lang="en-CA" sz="2400" dirty="0" smtClean="0"/>
              <a:t> == </a:t>
            </a:r>
            <a:r>
              <a:rPr lang="en-CA" sz="2400" dirty="0" err="1" smtClean="0"/>
              <a:t>vs</a:t>
            </a:r>
            <a:r>
              <a:rPr lang="en-CA" sz="2400" dirty="0" smtClean="0"/>
              <a:t> ===</a:t>
            </a:r>
          </a:p>
          <a:p>
            <a:r>
              <a:rPr lang="en-CA" sz="2800" dirty="0" smtClean="0"/>
              <a:t>The ternary (conditional) operator </a:t>
            </a:r>
            <a:r>
              <a:rPr lang="en-CA" sz="2800" b="1" dirty="0" smtClean="0"/>
              <a:t>? :</a:t>
            </a:r>
          </a:p>
          <a:p>
            <a:pPr lvl="1"/>
            <a:r>
              <a:rPr lang="en-CA" sz="2400" dirty="0" smtClean="0"/>
              <a:t>$</a:t>
            </a:r>
            <a:r>
              <a:rPr lang="en-CA" sz="2400" dirty="0" err="1" smtClean="0"/>
              <a:t>myVar</a:t>
            </a:r>
            <a:r>
              <a:rPr lang="en-CA" sz="2400" dirty="0" smtClean="0"/>
              <a:t> = $</a:t>
            </a:r>
            <a:r>
              <a:rPr lang="en-CA" sz="2400" dirty="0" err="1" smtClean="0"/>
              <a:t>testCondition</a:t>
            </a:r>
            <a:r>
              <a:rPr lang="en-CA" sz="2400" dirty="0" smtClean="0"/>
              <a:t> </a:t>
            </a:r>
            <a:r>
              <a:rPr lang="en-CA" sz="3600" b="1" dirty="0" smtClean="0"/>
              <a:t>?</a:t>
            </a:r>
            <a:r>
              <a:rPr lang="en-CA" sz="2400" dirty="0" smtClean="0"/>
              <a:t> $</a:t>
            </a:r>
            <a:r>
              <a:rPr lang="en-CA" sz="2400" dirty="0" err="1" smtClean="0"/>
              <a:t>valueIfTrue</a:t>
            </a:r>
            <a:r>
              <a:rPr lang="en-CA" sz="2400" dirty="0" smtClean="0"/>
              <a:t> </a:t>
            </a:r>
            <a:r>
              <a:rPr lang="en-CA" sz="3600" b="1" dirty="0" smtClean="0"/>
              <a:t>:</a:t>
            </a:r>
            <a:r>
              <a:rPr lang="en-CA" sz="2400" dirty="0" smtClean="0"/>
              <a:t> $</a:t>
            </a:r>
            <a:r>
              <a:rPr lang="en-CA" sz="2400" dirty="0" err="1" smtClean="0"/>
              <a:t>valueIfFalse</a:t>
            </a:r>
            <a:r>
              <a:rPr lang="en-CA" sz="2400" dirty="0" smtClean="0"/>
              <a:t>;</a:t>
            </a:r>
          </a:p>
          <a:p>
            <a:pPr lvl="1"/>
            <a:r>
              <a:rPr lang="en-CA" sz="2400" dirty="0" smtClean="0">
                <a:hlinkClick r:id="rId2"/>
              </a:rPr>
              <a:t>Ternary operator exercise</a:t>
            </a:r>
            <a:endParaRPr lang="en-CA" sz="2400" dirty="0" smtClean="0"/>
          </a:p>
          <a:p>
            <a:r>
              <a:rPr lang="en-CA" sz="2800" dirty="0"/>
              <a:t>Stop </a:t>
            </a:r>
            <a:r>
              <a:rPr lang="en-CA" sz="2800" dirty="0" smtClean="0"/>
              <a:t>an infinite loop in PHP</a:t>
            </a:r>
          </a:p>
          <a:p>
            <a:pPr lvl="1"/>
            <a:r>
              <a:rPr lang="en-CA" sz="2400" dirty="0" smtClean="0"/>
              <a:t>Click the stop or cancel button on your browser to stop the page loading</a:t>
            </a:r>
          </a:p>
          <a:p>
            <a:pPr lvl="1"/>
            <a:r>
              <a:rPr lang="en-CA" sz="2400" dirty="0" smtClean="0"/>
              <a:t>Or just </a:t>
            </a:r>
            <a:r>
              <a:rPr lang="en-CA" sz="2400" dirty="0"/>
              <a:t>wait 30 </a:t>
            </a:r>
            <a:r>
              <a:rPr lang="en-CA" sz="2400" dirty="0" smtClean="0"/>
              <a:t>seconds or so for a server timeout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2108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err="1" smtClean="0"/>
              <a:t>Heredoc</a:t>
            </a:r>
            <a:r>
              <a:rPr lang="en-CA" sz="2800" dirty="0" smtClean="0"/>
              <a:t> example: </a:t>
            </a:r>
            <a:r>
              <a:rPr lang="en-CA" sz="2800" dirty="0" smtClean="0">
                <a:hlinkClick r:id="rId2"/>
              </a:rPr>
              <a:t>http</a:t>
            </a:r>
            <a:r>
              <a:rPr lang="en-CA" sz="2800" dirty="0">
                <a:hlinkClick r:id="rId2"/>
              </a:rPr>
              <a:t>://</a:t>
            </a:r>
            <a:r>
              <a:rPr lang="en-CA" sz="2800" dirty="0" smtClean="0">
                <a:hlinkClick r:id="rId2"/>
              </a:rPr>
              <a:t>www.tuxradar.com/practicalphp/2/6/3</a:t>
            </a:r>
            <a:endParaRPr lang="en-CA" sz="2800" dirty="0" smtClean="0"/>
          </a:p>
          <a:p>
            <a:endParaRPr lang="en-CA" sz="2800" dirty="0" smtClean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144486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4092</TotalTime>
  <Words>276</Words>
  <Application>Microsoft Office PowerPoint</Application>
  <PresentationFormat>Affichage à l'écran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Blank Presentation</vt:lpstr>
      <vt:lpstr>Post-Module PHP Introduction</vt:lpstr>
      <vt:lpstr>PHP string quoting</vt:lpstr>
      <vt:lpstr>Array indexing</vt:lpstr>
      <vt:lpstr>Customized array sorting</vt:lpstr>
      <vt:lpstr>Other PHP tips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77</cp:revision>
  <cp:lastPrinted>2005-09-20T01:53:04Z</cp:lastPrinted>
  <dcterms:created xsi:type="dcterms:W3CDTF">2005-09-05T20:05:33Z</dcterms:created>
  <dcterms:modified xsi:type="dcterms:W3CDTF">2013-09-09T21:16:36Z</dcterms:modified>
</cp:coreProperties>
</file>