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661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4744"/>
            <a:ext cx="7772400" cy="497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pache.com/htaccess/modrewrite-tips-trick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itu.okoli.org/bios/pro/teach/btm-395" TargetMode="External"/><Relationship Id="rId2" Type="http://schemas.openxmlformats.org/officeDocument/2006/relationships/hyperlink" Target="http://chitu.okoli.org/btm39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ordpress.org/plugins/search.php?q=redirect" TargetMode="External"/><Relationship Id="rId4" Type="http://schemas.openxmlformats.org/officeDocument/2006/relationships/hyperlink" Target="http://httpd.apache.org/docs/current/en/mod/mod_alias.html#redirec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dex.wordpress.org/Creating_an_Error_404_P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apache.com/htaccess/htaccess.html" TargetMode="External"/><Relationship Id="rId2" Type="http://schemas.openxmlformats.org/officeDocument/2006/relationships/hyperlink" Target="http://www.javascriptkit.com/howto/htaccess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CA" dirty="0" smtClean="0"/>
              <a:t>.</a:t>
            </a:r>
            <a:r>
              <a:rPr lang="en-CA" dirty="0" err="1" smtClean="0"/>
              <a:t>htaccess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Apache server directives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.</a:t>
            </a:r>
            <a:r>
              <a:rPr lang="en-CA" dirty="0" err="1"/>
              <a:t>htaccess</a:t>
            </a:r>
            <a:r>
              <a:rPr lang="en-CA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Gives Apache various instructions for handling any HTTP request</a:t>
            </a:r>
          </a:p>
          <a:p>
            <a:r>
              <a:rPr lang="en-CA" sz="2400" dirty="0"/>
              <a:t>The full, exact name of the file is </a:t>
            </a:r>
            <a:r>
              <a:rPr lang="en-CA" sz="2400" dirty="0" smtClean="0"/>
              <a:t>“.</a:t>
            </a:r>
            <a:r>
              <a:rPr lang="en-CA" sz="2400" dirty="0" err="1" smtClean="0"/>
              <a:t>htaccess</a:t>
            </a:r>
            <a:r>
              <a:rPr lang="en-CA" sz="2400" dirty="0" smtClean="0"/>
              <a:t>”</a:t>
            </a:r>
            <a:endParaRPr lang="en-CA" sz="2400" dirty="0"/>
          </a:p>
          <a:p>
            <a:pPr lvl="1"/>
            <a:r>
              <a:rPr lang="en-CA" sz="2000" dirty="0" smtClean="0"/>
              <a:t>The </a:t>
            </a:r>
            <a:r>
              <a:rPr lang="en-CA" sz="2000" dirty="0"/>
              <a:t>initial dot indicates a hidden file in Linux</a:t>
            </a:r>
          </a:p>
          <a:p>
            <a:pPr lvl="1"/>
            <a:r>
              <a:rPr lang="en-CA" sz="2000" dirty="0" smtClean="0"/>
              <a:t>To </a:t>
            </a:r>
            <a:r>
              <a:rPr lang="en-CA" sz="2000" dirty="0"/>
              <a:t>handle this file in Windows/Mac you </a:t>
            </a:r>
            <a:r>
              <a:rPr lang="en-CA" sz="2000" b="1" dirty="0"/>
              <a:t>MUST</a:t>
            </a:r>
            <a:r>
              <a:rPr lang="en-CA" sz="2000" dirty="0"/>
              <a:t> set your operating system to display file extensions</a:t>
            </a:r>
          </a:p>
          <a:p>
            <a:r>
              <a:rPr lang="en-CA" sz="2400" dirty="0"/>
              <a:t>.</a:t>
            </a:r>
            <a:r>
              <a:rPr lang="en-CA" sz="2400" dirty="0" err="1"/>
              <a:t>htaccess</a:t>
            </a:r>
            <a:r>
              <a:rPr lang="en-CA" sz="2400" dirty="0"/>
              <a:t> directives (instructions) apply to the folder where you place the file AND to all subfolders</a:t>
            </a:r>
          </a:p>
          <a:p>
            <a:pPr lvl="1"/>
            <a:r>
              <a:rPr lang="en-CA" sz="2000" dirty="0" smtClean="0"/>
              <a:t>If </a:t>
            </a:r>
            <a:r>
              <a:rPr lang="en-CA" sz="2000" dirty="0"/>
              <a:t>you add another .</a:t>
            </a:r>
            <a:r>
              <a:rPr lang="en-CA" sz="2000" dirty="0" err="1"/>
              <a:t>htaccess</a:t>
            </a:r>
            <a:r>
              <a:rPr lang="en-CA" sz="2000" dirty="0"/>
              <a:t> file in a subfolder, a directive there overrides any directives from parent folders </a:t>
            </a:r>
            <a:endParaRPr lang="en-CA" sz="2000" dirty="0" smtClean="0"/>
          </a:p>
          <a:p>
            <a:r>
              <a:rPr lang="en-CA" sz="2400" dirty="0" smtClean="0"/>
              <a:t>This file is very powerful! </a:t>
            </a:r>
            <a:r>
              <a:rPr lang="en-CA" sz="2400" b="1" dirty="0" smtClean="0"/>
              <a:t>Be sure to make a backup of your original working .</a:t>
            </a:r>
            <a:r>
              <a:rPr lang="en-CA" sz="2400" b="1" dirty="0" err="1" smtClean="0"/>
              <a:t>htaccess</a:t>
            </a:r>
            <a:r>
              <a:rPr lang="en-CA" sz="2400" b="1" dirty="0" smtClean="0"/>
              <a:t> file before making any changes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7506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.</a:t>
            </a:r>
            <a:r>
              <a:rPr lang="en-CA" dirty="0" err="1"/>
              <a:t>htaccess</a:t>
            </a:r>
            <a:r>
              <a:rPr lang="en-CA" dirty="0"/>
              <a:t>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Rewriting and redirecting </a:t>
            </a:r>
            <a:r>
              <a:rPr lang="en-CA" dirty="0" smtClean="0"/>
              <a:t>URLs</a:t>
            </a:r>
          </a:p>
          <a:p>
            <a:r>
              <a:rPr lang="en-CA" dirty="0" smtClean="0"/>
              <a:t>Custom </a:t>
            </a:r>
            <a:r>
              <a:rPr lang="en-CA" dirty="0"/>
              <a:t>error pages</a:t>
            </a:r>
          </a:p>
          <a:p>
            <a:r>
              <a:rPr lang="en-CA" dirty="0"/>
              <a:t>Blocking visitors from viewing folder contents</a:t>
            </a:r>
          </a:p>
          <a:p>
            <a:r>
              <a:rPr lang="en-CA" dirty="0"/>
              <a:t>Password protection of folders</a:t>
            </a:r>
          </a:p>
        </p:txBody>
      </p:sp>
    </p:spTree>
    <p:extLst>
      <p:ext uri="{BB962C8B-B14F-4D97-AF65-F5344CB8AC3E}">
        <p14:creationId xmlns:p14="http://schemas.microsoft.com/office/powerpoint/2010/main" val="390379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Rewriting </a:t>
            </a:r>
            <a:r>
              <a:rPr lang="en-CA" dirty="0" smtClean="0"/>
              <a:t>vs. redirecting </a:t>
            </a:r>
            <a:r>
              <a:rPr lang="en-CA" dirty="0"/>
              <a:t>URLs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URL rewriting</a:t>
            </a:r>
          </a:p>
          <a:p>
            <a:pPr lvl="1"/>
            <a:r>
              <a:rPr lang="en-CA" sz="2000" dirty="0" smtClean="0"/>
              <a:t>The visitor enters one URL, Apache internally converts it to an internal address. E.g.</a:t>
            </a:r>
          </a:p>
          <a:p>
            <a:pPr lvl="2"/>
            <a:r>
              <a:rPr lang="en-CA" sz="1800" dirty="0" smtClean="0"/>
              <a:t>Visitor enters: http://wpsite.ca/category/old-post</a:t>
            </a:r>
          </a:p>
          <a:p>
            <a:pPr lvl="2"/>
            <a:r>
              <a:rPr lang="en-CA" sz="1800" dirty="0" smtClean="0"/>
              <a:t>Apache internally rewrites: </a:t>
            </a:r>
            <a:r>
              <a:rPr lang="en-CA" sz="1800" dirty="0"/>
              <a:t>http://wpsite.ca</a:t>
            </a:r>
            <a:r>
              <a:rPr lang="en-CA" sz="1800" dirty="0" smtClean="0"/>
              <a:t>/?p=123</a:t>
            </a:r>
          </a:p>
          <a:p>
            <a:pPr lvl="2"/>
            <a:r>
              <a:rPr lang="en-CA" sz="1800" dirty="0" smtClean="0"/>
              <a:t>Visitor never knows what happened</a:t>
            </a:r>
          </a:p>
          <a:p>
            <a:pPr lvl="1"/>
            <a:r>
              <a:rPr lang="en-CA" sz="2200" dirty="0" smtClean="0">
                <a:hlinkClick r:id="rId2"/>
              </a:rPr>
              <a:t>Lots of useful rewrite tricks</a:t>
            </a:r>
            <a:endParaRPr lang="en-CA" sz="2200" dirty="0" smtClean="0"/>
          </a:p>
          <a:p>
            <a:r>
              <a:rPr lang="en-CA" sz="2400" dirty="0"/>
              <a:t>URL </a:t>
            </a:r>
            <a:r>
              <a:rPr lang="en-CA" sz="2400" dirty="0" smtClean="0"/>
              <a:t>redirection</a:t>
            </a:r>
            <a:endParaRPr lang="en-CA" sz="2400" dirty="0"/>
          </a:p>
          <a:p>
            <a:pPr lvl="1"/>
            <a:r>
              <a:rPr lang="en-CA" sz="2000" dirty="0"/>
              <a:t>The visitor enters one URL, Apache </a:t>
            </a:r>
            <a:r>
              <a:rPr lang="en-CA" sz="2000" dirty="0" smtClean="0"/>
              <a:t>serves them back a new URL. </a:t>
            </a:r>
            <a:r>
              <a:rPr lang="en-CA" sz="2000" dirty="0"/>
              <a:t>E.g.</a:t>
            </a:r>
          </a:p>
          <a:p>
            <a:pPr lvl="2"/>
            <a:r>
              <a:rPr lang="en-CA" sz="1800" dirty="0"/>
              <a:t>Visitor enters: http://</a:t>
            </a:r>
            <a:r>
              <a:rPr lang="en-CA" sz="1800" dirty="0" smtClean="0"/>
              <a:t>wpsite.ca/category/old-post</a:t>
            </a:r>
            <a:endParaRPr lang="en-CA" sz="1800" dirty="0"/>
          </a:p>
          <a:p>
            <a:pPr lvl="2"/>
            <a:r>
              <a:rPr lang="en-CA" sz="1800" dirty="0"/>
              <a:t>Apache </a:t>
            </a:r>
            <a:r>
              <a:rPr lang="en-CA" sz="1800" dirty="0" smtClean="0"/>
              <a:t>serves: </a:t>
            </a:r>
            <a:r>
              <a:rPr lang="en-CA" sz="1800" dirty="0"/>
              <a:t>http://</a:t>
            </a:r>
            <a:r>
              <a:rPr lang="en-CA" sz="1800" dirty="0" smtClean="0"/>
              <a:t>wpsite.ca/category/new-post-name</a:t>
            </a:r>
          </a:p>
          <a:p>
            <a:pPr lvl="2"/>
            <a:r>
              <a:rPr lang="en-CA" sz="1800" dirty="0" smtClean="0"/>
              <a:t>Visitor gets new URL and can update it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89779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Redirecting </a:t>
            </a:r>
            <a:r>
              <a:rPr lang="en-CA" dirty="0"/>
              <a:t>URLs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134672" cy="4827240"/>
          </a:xfrm>
        </p:spPr>
        <p:txBody>
          <a:bodyPr/>
          <a:lstStyle/>
          <a:p>
            <a:r>
              <a:rPr lang="en-CA" sz="2400" dirty="0" smtClean="0"/>
              <a:t>Two main types</a:t>
            </a:r>
          </a:p>
          <a:p>
            <a:pPr lvl="1"/>
            <a:r>
              <a:rPr lang="en-CA" sz="2000" dirty="0" smtClean="0"/>
              <a:t>Code 301: signals a permanent URL change</a:t>
            </a:r>
          </a:p>
          <a:p>
            <a:pPr lvl="1"/>
            <a:r>
              <a:rPr lang="en-CA" sz="2000" dirty="0" smtClean="0"/>
              <a:t>Code 302 (the default): signals a temporary URL change</a:t>
            </a:r>
            <a:endParaRPr lang="en-CA" sz="2000" dirty="0"/>
          </a:p>
          <a:p>
            <a:r>
              <a:rPr lang="en-CA" sz="2400" dirty="0"/>
              <a:t>Convenience </a:t>
            </a:r>
            <a:r>
              <a:rPr lang="en-CA" sz="2400" dirty="0" smtClean="0"/>
              <a:t>shortcuts</a:t>
            </a:r>
          </a:p>
          <a:p>
            <a:pPr lvl="1"/>
            <a:r>
              <a:rPr lang="en-CA" sz="2000" dirty="0" smtClean="0"/>
              <a:t>E.g. </a:t>
            </a:r>
            <a:r>
              <a:rPr lang="en-C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Redirect 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/btm395 /bios/pro/teach/btm-395</a:t>
            </a:r>
          </a:p>
          <a:p>
            <a:pPr lvl="1"/>
            <a:r>
              <a:rPr lang="en-CA" sz="2000" dirty="0" smtClean="0"/>
              <a:t>Sends requests to </a:t>
            </a:r>
            <a:r>
              <a:rPr lang="en-CA" sz="2000" dirty="0" smtClean="0">
                <a:hlinkClick r:id="rId2"/>
              </a:rPr>
              <a:t>http://chitu.okoli.org/btm395</a:t>
            </a:r>
            <a:r>
              <a:rPr lang="en-CA" sz="2000" dirty="0" smtClean="0"/>
              <a:t> to </a:t>
            </a:r>
            <a:r>
              <a:rPr lang="en-CA" sz="2000" dirty="0" smtClean="0">
                <a:hlinkClick r:id="rId3"/>
              </a:rPr>
              <a:t>http://chitu.okoli.org/bios/pro/teach/btm-395</a:t>
            </a:r>
            <a:endParaRPr lang="en-CA" sz="2000" dirty="0" smtClean="0"/>
          </a:p>
          <a:p>
            <a:pPr lvl="1"/>
            <a:r>
              <a:rPr lang="en-CA" sz="2000" dirty="0" smtClean="0">
                <a:hlinkClick r:id="rId4"/>
              </a:rPr>
              <a:t>Code 302 by default</a:t>
            </a:r>
            <a:endParaRPr lang="en-CA" sz="2000" dirty="0"/>
          </a:p>
          <a:p>
            <a:r>
              <a:rPr lang="en-CA" sz="2400" dirty="0"/>
              <a:t>Changed </a:t>
            </a:r>
            <a:r>
              <a:rPr lang="en-CA" sz="2400" dirty="0" smtClean="0"/>
              <a:t>URLs</a:t>
            </a:r>
          </a:p>
          <a:p>
            <a:pPr lvl="1"/>
            <a:r>
              <a:rPr lang="en-CA" sz="2000" dirty="0" smtClean="0"/>
              <a:t>Signals permanent changes in a URL</a:t>
            </a:r>
          </a:p>
          <a:p>
            <a:pPr lvl="1"/>
            <a:r>
              <a:rPr lang="en-CA" sz="2000" dirty="0" smtClean="0"/>
              <a:t>Use Code 301</a:t>
            </a:r>
            <a:endParaRPr lang="en-CA" sz="2000" dirty="0"/>
          </a:p>
          <a:p>
            <a:r>
              <a:rPr lang="en-CA" sz="2400" dirty="0"/>
              <a:t>In WordPress, </a:t>
            </a:r>
            <a:r>
              <a:rPr lang="en-CA" sz="2400" dirty="0" smtClean="0">
                <a:hlinkClick r:id="rId5"/>
              </a:rPr>
              <a:t>many plugins </a:t>
            </a:r>
            <a:r>
              <a:rPr lang="en-CA" sz="2400" dirty="0">
                <a:hlinkClick r:id="rId5"/>
              </a:rPr>
              <a:t>exist to handle redirection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8958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Custom error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206680" cy="4827240"/>
          </a:xfrm>
        </p:spPr>
        <p:txBody>
          <a:bodyPr/>
          <a:lstStyle/>
          <a:p>
            <a:r>
              <a:rPr lang="en-CA" dirty="0" smtClean="0"/>
              <a:t>The dreaded “Error 404 Page Not Found”</a:t>
            </a:r>
          </a:p>
          <a:p>
            <a:r>
              <a:rPr lang="en-CA" dirty="0" smtClean="0"/>
              <a:t>Specify custom error page in .</a:t>
            </a:r>
            <a:r>
              <a:rPr lang="en-CA" dirty="0" err="1" smtClean="0"/>
              <a:t>htaccess</a:t>
            </a:r>
            <a:endParaRPr lang="en-CA" dirty="0" smtClean="0"/>
          </a:p>
          <a:p>
            <a:pPr lvl="1"/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ErrorDocument</a:t>
            </a: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404 </a:t>
            </a:r>
            <a:r>
              <a:rPr lang="en-C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/path/to/errordoc.html</a:t>
            </a:r>
            <a:endParaRPr lang="en-CA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 smtClean="0">
                <a:hlinkClick r:id="rId2"/>
              </a:rPr>
              <a:t>Custom error pages in WordPress</a:t>
            </a:r>
            <a:endParaRPr lang="en-CA" dirty="0" smtClean="0"/>
          </a:p>
          <a:p>
            <a:pPr lvl="1"/>
            <a:r>
              <a:rPr lang="en-CA" dirty="0" smtClean="0"/>
              <a:t>Default page is 404.php in the theme</a:t>
            </a:r>
          </a:p>
          <a:p>
            <a:pPr lvl="1"/>
            <a:r>
              <a:rPr lang="en-CA" dirty="0" smtClean="0"/>
              <a:t>Exact files might be different in your theme</a:t>
            </a:r>
          </a:p>
          <a:p>
            <a:pPr lvl="1"/>
            <a:r>
              <a:rPr lang="en-CA" dirty="0" smtClean="0"/>
              <a:t>To customize, copy relevant theme files to a child theme and then customize them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551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.</a:t>
            </a:r>
            <a:r>
              <a:rPr lang="en-CA" dirty="0" err="1" smtClean="0"/>
              <a:t>htaccess</a:t>
            </a:r>
            <a:r>
              <a:rPr lang="en-CA" dirty="0" smtClean="0"/>
              <a:t> directives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Blocking visitors from viewing folder contents</a:t>
            </a:r>
          </a:p>
          <a:p>
            <a:pPr lvl="1"/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Options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-Indexes </a:t>
            </a:r>
          </a:p>
          <a:p>
            <a:r>
              <a:rPr lang="en-CA" dirty="0"/>
              <a:t>Password protection of folders</a:t>
            </a:r>
          </a:p>
          <a:p>
            <a:pPr lvl="1"/>
            <a:r>
              <a:rPr lang="en-CA" dirty="0" smtClean="0"/>
              <a:t>Many </a:t>
            </a:r>
            <a:r>
              <a:rPr lang="en-CA" dirty="0"/>
              <a:t>web hosts have easier tools for password protection</a:t>
            </a:r>
          </a:p>
          <a:p>
            <a:r>
              <a:rPr lang="en-CA" dirty="0"/>
              <a:t>Many other .</a:t>
            </a:r>
            <a:r>
              <a:rPr lang="en-CA" dirty="0" err="1"/>
              <a:t>htaccess</a:t>
            </a:r>
            <a:r>
              <a:rPr lang="en-CA" dirty="0"/>
              <a:t> directives </a:t>
            </a:r>
            <a:r>
              <a:rPr lang="en-CA" dirty="0" smtClean="0"/>
              <a:t>exist</a:t>
            </a:r>
          </a:p>
          <a:p>
            <a:pPr lvl="1"/>
            <a:r>
              <a:rPr lang="en-CA" dirty="0"/>
              <a:t>Simple yet </a:t>
            </a:r>
            <a:r>
              <a:rPr lang="en-CA" dirty="0">
                <a:hlinkClick r:id="rId2"/>
              </a:rPr>
              <a:t>Comprehensive guide to .</a:t>
            </a:r>
            <a:r>
              <a:rPr lang="en-CA" dirty="0" err="1" smtClean="0">
                <a:hlinkClick r:id="rId2"/>
              </a:rPr>
              <a:t>htaccess</a:t>
            </a:r>
            <a:endParaRPr lang="en-CA" dirty="0" smtClean="0"/>
          </a:p>
          <a:p>
            <a:pPr lvl="1"/>
            <a:r>
              <a:rPr lang="en-CA" dirty="0" smtClean="0"/>
              <a:t>Even more comprehensive but not so simple </a:t>
            </a:r>
            <a:r>
              <a:rPr lang="en-CA" dirty="0" smtClean="0">
                <a:hlinkClick r:id="rId3"/>
              </a:rPr>
              <a:t>Ultimate guide to .</a:t>
            </a:r>
            <a:r>
              <a:rPr lang="en-CA" dirty="0" err="1" smtClean="0">
                <a:hlinkClick r:id="rId3"/>
              </a:rPr>
              <a:t>htaccess</a:t>
            </a:r>
            <a:r>
              <a:rPr lang="en-CA" dirty="0" smtClean="0">
                <a:hlinkClick r:id="rId3"/>
              </a:rPr>
              <a:t> directives</a:t>
            </a: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10423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4302</TotalTime>
  <Words>405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Courier New</vt:lpstr>
      <vt:lpstr>Gill Sans MT Pro Bold</vt:lpstr>
      <vt:lpstr>Gill Sans MT Pro Book</vt:lpstr>
      <vt:lpstr>Times New Roman</vt:lpstr>
      <vt:lpstr>Blank Presentation</vt:lpstr>
      <vt:lpstr>.htaccess Apache server directives</vt:lpstr>
      <vt:lpstr>The .htaccess file</vt:lpstr>
      <vt:lpstr>Common .htaccess directives</vt:lpstr>
      <vt:lpstr>Rewriting vs. redirecting URLs</vt:lpstr>
      <vt:lpstr>Redirecting URLs</vt:lpstr>
      <vt:lpstr>Custom error pages</vt:lpstr>
      <vt:lpstr>Other .htaccess directives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97</cp:revision>
  <cp:lastPrinted>2005-09-20T01:53:04Z</cp:lastPrinted>
  <dcterms:created xsi:type="dcterms:W3CDTF">2005-09-05T20:05:33Z</dcterms:created>
  <dcterms:modified xsi:type="dcterms:W3CDTF">2013-08-14T00:08:57Z</dcterms:modified>
</cp:coreProperties>
</file>